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2A579E-A819-481D-91EF-6A8114ACE9C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BAD915D-23D4-4454-BF57-8AE84462F31B}">
      <dgm:prSet/>
      <dgm:spPr/>
      <dgm:t>
        <a:bodyPr/>
        <a:lstStyle/>
        <a:p>
          <a:r>
            <a:rPr lang="en-US" b="1" i="0" baseline="0"/>
            <a:t>1- Patient</a:t>
          </a:r>
          <a:r>
            <a:rPr lang="en-US" b="0" i="0" baseline="0"/>
            <a:t>: a person who is under medical care or treatment</a:t>
          </a:r>
          <a:endParaRPr lang="en-US"/>
        </a:p>
      </dgm:t>
    </dgm:pt>
    <dgm:pt modelId="{46DA6860-F049-4C0E-87C1-24AD9B62DA7F}" type="parTrans" cxnId="{69FC2C15-5F94-4EE7-A717-C00E6D186B4E}">
      <dgm:prSet/>
      <dgm:spPr/>
      <dgm:t>
        <a:bodyPr/>
        <a:lstStyle/>
        <a:p>
          <a:endParaRPr lang="en-US"/>
        </a:p>
      </dgm:t>
    </dgm:pt>
    <dgm:pt modelId="{30241CB6-84AF-4C50-9196-00EE352883C7}" type="sibTrans" cxnId="{69FC2C15-5F94-4EE7-A717-C00E6D186B4E}">
      <dgm:prSet/>
      <dgm:spPr/>
      <dgm:t>
        <a:bodyPr/>
        <a:lstStyle/>
        <a:p>
          <a:endParaRPr lang="en-US"/>
        </a:p>
      </dgm:t>
    </dgm:pt>
    <dgm:pt modelId="{571DA254-332D-45BD-948F-B911F0A1A469}">
      <dgm:prSet/>
      <dgm:spPr/>
      <dgm:t>
        <a:bodyPr/>
        <a:lstStyle/>
        <a:p>
          <a:r>
            <a:rPr lang="en-US" b="1" i="0" baseline="0"/>
            <a:t>2- Client </a:t>
          </a:r>
          <a:r>
            <a:rPr lang="en-US" b="0" i="0" baseline="0"/>
            <a:t>: a person who pays a professional person or</a:t>
          </a:r>
          <a:r>
            <a:rPr lang="ar-IQ" b="0" i="0" baseline="0"/>
            <a:t> </a:t>
          </a:r>
          <a:r>
            <a:rPr lang="en-US" b="0" i="0" baseline="0"/>
            <a:t>organization for services</a:t>
          </a:r>
          <a:endParaRPr lang="en-US"/>
        </a:p>
      </dgm:t>
    </dgm:pt>
    <dgm:pt modelId="{7B55B92C-35F1-4C28-BEB2-D9739F5F6F4B}" type="parTrans" cxnId="{6C5B0306-9F83-425F-8040-690BF7B0D1E5}">
      <dgm:prSet/>
      <dgm:spPr/>
      <dgm:t>
        <a:bodyPr/>
        <a:lstStyle/>
        <a:p>
          <a:endParaRPr lang="en-US"/>
        </a:p>
      </dgm:t>
    </dgm:pt>
    <dgm:pt modelId="{937A664F-79C0-49B0-B000-9C616A286A88}" type="sibTrans" cxnId="{6C5B0306-9F83-425F-8040-690BF7B0D1E5}">
      <dgm:prSet/>
      <dgm:spPr/>
      <dgm:t>
        <a:bodyPr/>
        <a:lstStyle/>
        <a:p>
          <a:endParaRPr lang="en-US"/>
        </a:p>
      </dgm:t>
    </dgm:pt>
    <dgm:pt modelId="{1E05D74A-36BC-45B9-958D-6BABB4D5650C}">
      <dgm:prSet/>
      <dgm:spPr/>
      <dgm:t>
        <a:bodyPr/>
        <a:lstStyle/>
        <a:p>
          <a:r>
            <a:rPr lang="en-US" b="1" i="0" baseline="0"/>
            <a:t>3- consumer</a:t>
          </a:r>
          <a:r>
            <a:rPr lang="en-US" b="0" i="0" baseline="0"/>
            <a:t>: An individual who uses the services of a healthcare</a:t>
          </a:r>
          <a:r>
            <a:rPr lang="ar-IQ" b="0" i="0" baseline="0"/>
            <a:t> </a:t>
          </a:r>
          <a:r>
            <a:rPr lang="en-US" b="0" i="0" baseline="0"/>
            <a:t>provider including patients receiving medical care or treatment</a:t>
          </a:r>
          <a:endParaRPr lang="en-US"/>
        </a:p>
      </dgm:t>
    </dgm:pt>
    <dgm:pt modelId="{36CBC6D7-6330-4687-A90B-4E4C83791314}" type="parTrans" cxnId="{044EA60B-2B05-459C-89E0-F4C1383685EA}">
      <dgm:prSet/>
      <dgm:spPr/>
      <dgm:t>
        <a:bodyPr/>
        <a:lstStyle/>
        <a:p>
          <a:endParaRPr lang="en-US"/>
        </a:p>
      </dgm:t>
    </dgm:pt>
    <dgm:pt modelId="{E74F918B-9F5C-4482-A58A-807561BEE9B4}" type="sibTrans" cxnId="{044EA60B-2B05-459C-89E0-F4C1383685EA}">
      <dgm:prSet/>
      <dgm:spPr/>
      <dgm:t>
        <a:bodyPr/>
        <a:lstStyle/>
        <a:p>
          <a:endParaRPr lang="en-US"/>
        </a:p>
      </dgm:t>
    </dgm:pt>
    <dgm:pt modelId="{52C7DC4D-BCF5-44B9-9433-A44EC6B69B05}" type="pres">
      <dgm:prSet presAssocID="{D52A579E-A819-481D-91EF-6A8114ACE9CB}" presName="linear" presStyleCnt="0">
        <dgm:presLayoutVars>
          <dgm:animLvl val="lvl"/>
          <dgm:resizeHandles val="exact"/>
        </dgm:presLayoutVars>
      </dgm:prSet>
      <dgm:spPr/>
    </dgm:pt>
    <dgm:pt modelId="{99502F89-AD8D-42C2-8A89-8AF1638819BA}" type="pres">
      <dgm:prSet presAssocID="{1BAD915D-23D4-4454-BF57-8AE84462F31B}" presName="parentText" presStyleLbl="node1" presStyleIdx="0" presStyleCnt="3">
        <dgm:presLayoutVars>
          <dgm:chMax val="0"/>
          <dgm:bulletEnabled val="1"/>
        </dgm:presLayoutVars>
      </dgm:prSet>
      <dgm:spPr/>
    </dgm:pt>
    <dgm:pt modelId="{444562AD-CC8A-47A0-9078-556B0D1E34F3}" type="pres">
      <dgm:prSet presAssocID="{30241CB6-84AF-4C50-9196-00EE352883C7}" presName="spacer" presStyleCnt="0"/>
      <dgm:spPr/>
    </dgm:pt>
    <dgm:pt modelId="{55C099D7-4E73-4C60-99B9-48054E714094}" type="pres">
      <dgm:prSet presAssocID="{571DA254-332D-45BD-948F-B911F0A1A469}" presName="parentText" presStyleLbl="node1" presStyleIdx="1" presStyleCnt="3">
        <dgm:presLayoutVars>
          <dgm:chMax val="0"/>
          <dgm:bulletEnabled val="1"/>
        </dgm:presLayoutVars>
      </dgm:prSet>
      <dgm:spPr/>
    </dgm:pt>
    <dgm:pt modelId="{F05B9292-1013-4FE6-BCAD-DC4A1A6D2E1A}" type="pres">
      <dgm:prSet presAssocID="{937A664F-79C0-49B0-B000-9C616A286A88}" presName="spacer" presStyleCnt="0"/>
      <dgm:spPr/>
    </dgm:pt>
    <dgm:pt modelId="{3C0BE1AA-D8F5-457A-A191-F3AD53A000A4}" type="pres">
      <dgm:prSet presAssocID="{1E05D74A-36BC-45B9-958D-6BABB4D5650C}" presName="parentText" presStyleLbl="node1" presStyleIdx="2" presStyleCnt="3">
        <dgm:presLayoutVars>
          <dgm:chMax val="0"/>
          <dgm:bulletEnabled val="1"/>
        </dgm:presLayoutVars>
      </dgm:prSet>
      <dgm:spPr/>
    </dgm:pt>
  </dgm:ptLst>
  <dgm:cxnLst>
    <dgm:cxn modelId="{6C5B0306-9F83-425F-8040-690BF7B0D1E5}" srcId="{D52A579E-A819-481D-91EF-6A8114ACE9CB}" destId="{571DA254-332D-45BD-948F-B911F0A1A469}" srcOrd="1" destOrd="0" parTransId="{7B55B92C-35F1-4C28-BEB2-D9739F5F6F4B}" sibTransId="{937A664F-79C0-49B0-B000-9C616A286A88}"/>
    <dgm:cxn modelId="{044EA60B-2B05-459C-89E0-F4C1383685EA}" srcId="{D52A579E-A819-481D-91EF-6A8114ACE9CB}" destId="{1E05D74A-36BC-45B9-958D-6BABB4D5650C}" srcOrd="2" destOrd="0" parTransId="{36CBC6D7-6330-4687-A90B-4E4C83791314}" sibTransId="{E74F918B-9F5C-4482-A58A-807561BEE9B4}"/>
    <dgm:cxn modelId="{69FC2C15-5F94-4EE7-A717-C00E6D186B4E}" srcId="{D52A579E-A819-481D-91EF-6A8114ACE9CB}" destId="{1BAD915D-23D4-4454-BF57-8AE84462F31B}" srcOrd="0" destOrd="0" parTransId="{46DA6860-F049-4C0E-87C1-24AD9B62DA7F}" sibTransId="{30241CB6-84AF-4C50-9196-00EE352883C7}"/>
    <dgm:cxn modelId="{D1160030-6BA7-4A36-9B37-07546A2EF96C}" type="presOf" srcId="{D52A579E-A819-481D-91EF-6A8114ACE9CB}" destId="{52C7DC4D-BCF5-44B9-9433-A44EC6B69B05}" srcOrd="0" destOrd="0" presId="urn:microsoft.com/office/officeart/2005/8/layout/vList2"/>
    <dgm:cxn modelId="{E39FA197-1143-4A76-9CC6-684D728D0487}" type="presOf" srcId="{571DA254-332D-45BD-948F-B911F0A1A469}" destId="{55C099D7-4E73-4C60-99B9-48054E714094}" srcOrd="0" destOrd="0" presId="urn:microsoft.com/office/officeart/2005/8/layout/vList2"/>
    <dgm:cxn modelId="{AA2CC3DD-C992-4D11-95BF-235CFE0EB9A0}" type="presOf" srcId="{1BAD915D-23D4-4454-BF57-8AE84462F31B}" destId="{99502F89-AD8D-42C2-8A89-8AF1638819BA}" srcOrd="0" destOrd="0" presId="urn:microsoft.com/office/officeart/2005/8/layout/vList2"/>
    <dgm:cxn modelId="{D9A1FFF8-2354-49A9-A03B-009882AE3DA3}" type="presOf" srcId="{1E05D74A-36BC-45B9-958D-6BABB4D5650C}" destId="{3C0BE1AA-D8F5-457A-A191-F3AD53A000A4}" srcOrd="0" destOrd="0" presId="urn:microsoft.com/office/officeart/2005/8/layout/vList2"/>
    <dgm:cxn modelId="{87B55597-3940-40D5-A26E-9258BA45D1FB}" type="presParOf" srcId="{52C7DC4D-BCF5-44B9-9433-A44EC6B69B05}" destId="{99502F89-AD8D-42C2-8A89-8AF1638819BA}" srcOrd="0" destOrd="0" presId="urn:microsoft.com/office/officeart/2005/8/layout/vList2"/>
    <dgm:cxn modelId="{34092CE3-F49F-449F-A278-B79DD335FCC3}" type="presParOf" srcId="{52C7DC4D-BCF5-44B9-9433-A44EC6B69B05}" destId="{444562AD-CC8A-47A0-9078-556B0D1E34F3}" srcOrd="1" destOrd="0" presId="urn:microsoft.com/office/officeart/2005/8/layout/vList2"/>
    <dgm:cxn modelId="{6D176D2C-69C9-496F-A9C8-1FC4F963CD0C}" type="presParOf" srcId="{52C7DC4D-BCF5-44B9-9433-A44EC6B69B05}" destId="{55C099D7-4E73-4C60-99B9-48054E714094}" srcOrd="2" destOrd="0" presId="urn:microsoft.com/office/officeart/2005/8/layout/vList2"/>
    <dgm:cxn modelId="{ED7B3B1A-21C3-4820-9893-AE9D53FC857C}" type="presParOf" srcId="{52C7DC4D-BCF5-44B9-9433-A44EC6B69B05}" destId="{F05B9292-1013-4FE6-BCAD-DC4A1A6D2E1A}" srcOrd="3" destOrd="0" presId="urn:microsoft.com/office/officeart/2005/8/layout/vList2"/>
    <dgm:cxn modelId="{95ABCFAE-828F-466E-94ED-5DD89F84A199}" type="presParOf" srcId="{52C7DC4D-BCF5-44B9-9433-A44EC6B69B05}" destId="{3C0BE1AA-D8F5-457A-A191-F3AD53A000A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6DC25B-CE96-4F72-A39B-05E145DD463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1F7D0E7-998C-4E75-9CFC-DD1458329FAE}">
      <dgm:prSet/>
      <dgm:spPr/>
      <dgm:t>
        <a:bodyPr/>
        <a:lstStyle/>
        <a:p>
          <a:r>
            <a:rPr lang="en-US" b="0" i="0" baseline="0"/>
            <a:t>1- promotion health: increase quality and years of healthy life</a:t>
          </a:r>
          <a:endParaRPr lang="en-US"/>
        </a:p>
      </dgm:t>
    </dgm:pt>
    <dgm:pt modelId="{C3F0DDAA-45F1-4BDD-AFEC-ADBD53556E47}" type="parTrans" cxnId="{F0463C77-5C63-4DC9-A06B-FE96D2AE2E2B}">
      <dgm:prSet/>
      <dgm:spPr/>
      <dgm:t>
        <a:bodyPr/>
        <a:lstStyle/>
        <a:p>
          <a:endParaRPr lang="en-US"/>
        </a:p>
      </dgm:t>
    </dgm:pt>
    <dgm:pt modelId="{9340002B-978E-4F06-8918-6BD0F296D2B9}" type="sibTrans" cxnId="{F0463C77-5C63-4DC9-A06B-FE96D2AE2E2B}">
      <dgm:prSet/>
      <dgm:spPr/>
      <dgm:t>
        <a:bodyPr/>
        <a:lstStyle/>
        <a:p>
          <a:endParaRPr lang="en-US"/>
        </a:p>
      </dgm:t>
    </dgm:pt>
    <dgm:pt modelId="{895C940E-EBB7-4AC9-B394-14BADEED42AE}">
      <dgm:prSet/>
      <dgm:spPr/>
      <dgm:t>
        <a:bodyPr/>
        <a:lstStyle/>
        <a:p>
          <a:r>
            <a:rPr lang="en-US" b="0" i="0" baseline="0"/>
            <a:t>2- prevention illness: reduce risk of illness</a:t>
          </a:r>
          <a:endParaRPr lang="en-US"/>
        </a:p>
      </dgm:t>
    </dgm:pt>
    <dgm:pt modelId="{9F521C07-4E52-44D7-8A0A-16928328F80C}" type="parTrans" cxnId="{960A5317-04E7-43DC-BFBF-DBB590F38C0C}">
      <dgm:prSet/>
      <dgm:spPr/>
      <dgm:t>
        <a:bodyPr/>
        <a:lstStyle/>
        <a:p>
          <a:endParaRPr lang="en-US"/>
        </a:p>
      </dgm:t>
    </dgm:pt>
    <dgm:pt modelId="{1A662003-05D4-4B99-AFF6-FC5B977198E8}" type="sibTrans" cxnId="{960A5317-04E7-43DC-BFBF-DBB590F38C0C}">
      <dgm:prSet/>
      <dgm:spPr/>
      <dgm:t>
        <a:bodyPr/>
        <a:lstStyle/>
        <a:p>
          <a:endParaRPr lang="en-US"/>
        </a:p>
      </dgm:t>
    </dgm:pt>
    <dgm:pt modelId="{E5C6B5BC-786C-477A-870F-0A0F4743FBEA}">
      <dgm:prSet/>
      <dgm:spPr/>
      <dgm:t>
        <a:bodyPr/>
        <a:lstStyle/>
        <a:p>
          <a:r>
            <a:rPr lang="en-US" b="0" i="0" baseline="0"/>
            <a:t>3- restoring health : perform diagnostic measurement and</a:t>
          </a:r>
          <a:r>
            <a:rPr lang="ar-IQ" b="0" i="0" baseline="0"/>
            <a:t> </a:t>
          </a:r>
          <a:r>
            <a:rPr lang="en-US" b="0" i="0" baseline="0"/>
            <a:t>assessments as blood pressure</a:t>
          </a:r>
          <a:endParaRPr lang="en-US"/>
        </a:p>
      </dgm:t>
    </dgm:pt>
    <dgm:pt modelId="{C184FC01-0BBE-4996-BF1B-001769CB48B9}" type="parTrans" cxnId="{C277FA1D-A2EF-4179-8E04-47FED1EDEEF5}">
      <dgm:prSet/>
      <dgm:spPr/>
      <dgm:t>
        <a:bodyPr/>
        <a:lstStyle/>
        <a:p>
          <a:endParaRPr lang="en-US"/>
        </a:p>
      </dgm:t>
    </dgm:pt>
    <dgm:pt modelId="{F17EF7FB-54BC-499A-8AE9-4AA32FD7CB8A}" type="sibTrans" cxnId="{C277FA1D-A2EF-4179-8E04-47FED1EDEEF5}">
      <dgm:prSet/>
      <dgm:spPr/>
      <dgm:t>
        <a:bodyPr/>
        <a:lstStyle/>
        <a:p>
          <a:endParaRPr lang="en-US"/>
        </a:p>
      </dgm:t>
    </dgm:pt>
    <dgm:pt modelId="{7DEB9FDA-48A8-4E78-8DBE-8E2671008305}">
      <dgm:prSet/>
      <dgm:spPr/>
      <dgm:t>
        <a:bodyPr/>
        <a:lstStyle/>
        <a:p>
          <a:r>
            <a:rPr lang="en-US" b="0" i="0" baseline="0"/>
            <a:t>4- care of dying: facilitate coping with disability or death</a:t>
          </a:r>
          <a:endParaRPr lang="en-US"/>
        </a:p>
      </dgm:t>
    </dgm:pt>
    <dgm:pt modelId="{292FB66C-5E9D-42D3-AD9D-91AA92074950}" type="parTrans" cxnId="{652C6FC2-9E5D-4E7B-9560-AAFBAFC28E9A}">
      <dgm:prSet/>
      <dgm:spPr/>
      <dgm:t>
        <a:bodyPr/>
        <a:lstStyle/>
        <a:p>
          <a:endParaRPr lang="en-US"/>
        </a:p>
      </dgm:t>
    </dgm:pt>
    <dgm:pt modelId="{A201D318-7161-499C-AECF-B474222E3BAF}" type="sibTrans" cxnId="{652C6FC2-9E5D-4E7B-9560-AAFBAFC28E9A}">
      <dgm:prSet/>
      <dgm:spPr/>
      <dgm:t>
        <a:bodyPr/>
        <a:lstStyle/>
        <a:p>
          <a:endParaRPr lang="en-US"/>
        </a:p>
      </dgm:t>
    </dgm:pt>
    <dgm:pt modelId="{868115BE-28A3-4240-90FC-903EE5AD40D5}" type="pres">
      <dgm:prSet presAssocID="{2B6DC25B-CE96-4F72-A39B-05E145DD4631}" presName="linear" presStyleCnt="0">
        <dgm:presLayoutVars>
          <dgm:animLvl val="lvl"/>
          <dgm:resizeHandles val="exact"/>
        </dgm:presLayoutVars>
      </dgm:prSet>
      <dgm:spPr/>
    </dgm:pt>
    <dgm:pt modelId="{F37E8671-06AD-4F92-A229-705096F2C116}" type="pres">
      <dgm:prSet presAssocID="{D1F7D0E7-998C-4E75-9CFC-DD1458329FAE}" presName="parentText" presStyleLbl="node1" presStyleIdx="0" presStyleCnt="4">
        <dgm:presLayoutVars>
          <dgm:chMax val="0"/>
          <dgm:bulletEnabled val="1"/>
        </dgm:presLayoutVars>
      </dgm:prSet>
      <dgm:spPr/>
    </dgm:pt>
    <dgm:pt modelId="{E3405F0A-C2D6-48EB-A54A-DAB560C27192}" type="pres">
      <dgm:prSet presAssocID="{9340002B-978E-4F06-8918-6BD0F296D2B9}" presName="spacer" presStyleCnt="0"/>
      <dgm:spPr/>
    </dgm:pt>
    <dgm:pt modelId="{B63FDF34-20DB-4D6A-9F56-D04C2EA2A907}" type="pres">
      <dgm:prSet presAssocID="{895C940E-EBB7-4AC9-B394-14BADEED42AE}" presName="parentText" presStyleLbl="node1" presStyleIdx="1" presStyleCnt="4">
        <dgm:presLayoutVars>
          <dgm:chMax val="0"/>
          <dgm:bulletEnabled val="1"/>
        </dgm:presLayoutVars>
      </dgm:prSet>
      <dgm:spPr/>
    </dgm:pt>
    <dgm:pt modelId="{C30E5340-9270-4194-AF4A-FC370BB7B3B6}" type="pres">
      <dgm:prSet presAssocID="{1A662003-05D4-4B99-AFF6-FC5B977198E8}" presName="spacer" presStyleCnt="0"/>
      <dgm:spPr/>
    </dgm:pt>
    <dgm:pt modelId="{C2E951E0-5739-4B7B-8598-BE5CFE335597}" type="pres">
      <dgm:prSet presAssocID="{E5C6B5BC-786C-477A-870F-0A0F4743FBEA}" presName="parentText" presStyleLbl="node1" presStyleIdx="2" presStyleCnt="4">
        <dgm:presLayoutVars>
          <dgm:chMax val="0"/>
          <dgm:bulletEnabled val="1"/>
        </dgm:presLayoutVars>
      </dgm:prSet>
      <dgm:spPr/>
    </dgm:pt>
    <dgm:pt modelId="{3350A805-B3CC-440E-B60F-2283E967FF5A}" type="pres">
      <dgm:prSet presAssocID="{F17EF7FB-54BC-499A-8AE9-4AA32FD7CB8A}" presName="spacer" presStyleCnt="0"/>
      <dgm:spPr/>
    </dgm:pt>
    <dgm:pt modelId="{5F99CD3F-2502-4293-A1D7-A15D80A85D77}" type="pres">
      <dgm:prSet presAssocID="{7DEB9FDA-48A8-4E78-8DBE-8E2671008305}" presName="parentText" presStyleLbl="node1" presStyleIdx="3" presStyleCnt="4">
        <dgm:presLayoutVars>
          <dgm:chMax val="0"/>
          <dgm:bulletEnabled val="1"/>
        </dgm:presLayoutVars>
      </dgm:prSet>
      <dgm:spPr/>
    </dgm:pt>
  </dgm:ptLst>
  <dgm:cxnLst>
    <dgm:cxn modelId="{D7DFA50E-1555-4E42-89CF-FF7C22173938}" type="presOf" srcId="{2B6DC25B-CE96-4F72-A39B-05E145DD4631}" destId="{868115BE-28A3-4240-90FC-903EE5AD40D5}" srcOrd="0" destOrd="0" presId="urn:microsoft.com/office/officeart/2005/8/layout/vList2"/>
    <dgm:cxn modelId="{FD4EF712-51C3-417B-B4FA-6D23C332D8E6}" type="presOf" srcId="{7DEB9FDA-48A8-4E78-8DBE-8E2671008305}" destId="{5F99CD3F-2502-4293-A1D7-A15D80A85D77}" srcOrd="0" destOrd="0" presId="urn:microsoft.com/office/officeart/2005/8/layout/vList2"/>
    <dgm:cxn modelId="{960A5317-04E7-43DC-BFBF-DBB590F38C0C}" srcId="{2B6DC25B-CE96-4F72-A39B-05E145DD4631}" destId="{895C940E-EBB7-4AC9-B394-14BADEED42AE}" srcOrd="1" destOrd="0" parTransId="{9F521C07-4E52-44D7-8A0A-16928328F80C}" sibTransId="{1A662003-05D4-4B99-AFF6-FC5B977198E8}"/>
    <dgm:cxn modelId="{C277FA1D-A2EF-4179-8E04-47FED1EDEEF5}" srcId="{2B6DC25B-CE96-4F72-A39B-05E145DD4631}" destId="{E5C6B5BC-786C-477A-870F-0A0F4743FBEA}" srcOrd="2" destOrd="0" parTransId="{C184FC01-0BBE-4996-BF1B-001769CB48B9}" sibTransId="{F17EF7FB-54BC-499A-8AE9-4AA32FD7CB8A}"/>
    <dgm:cxn modelId="{79DE634B-BE27-425A-B637-20559014FF12}" type="presOf" srcId="{895C940E-EBB7-4AC9-B394-14BADEED42AE}" destId="{B63FDF34-20DB-4D6A-9F56-D04C2EA2A907}" srcOrd="0" destOrd="0" presId="urn:microsoft.com/office/officeart/2005/8/layout/vList2"/>
    <dgm:cxn modelId="{F0463C77-5C63-4DC9-A06B-FE96D2AE2E2B}" srcId="{2B6DC25B-CE96-4F72-A39B-05E145DD4631}" destId="{D1F7D0E7-998C-4E75-9CFC-DD1458329FAE}" srcOrd="0" destOrd="0" parTransId="{C3F0DDAA-45F1-4BDD-AFEC-ADBD53556E47}" sibTransId="{9340002B-978E-4F06-8918-6BD0F296D2B9}"/>
    <dgm:cxn modelId="{652C6FC2-9E5D-4E7B-9560-AAFBAFC28E9A}" srcId="{2B6DC25B-CE96-4F72-A39B-05E145DD4631}" destId="{7DEB9FDA-48A8-4E78-8DBE-8E2671008305}" srcOrd="3" destOrd="0" parTransId="{292FB66C-5E9D-42D3-AD9D-91AA92074950}" sibTransId="{A201D318-7161-499C-AECF-B474222E3BAF}"/>
    <dgm:cxn modelId="{8C2728EF-D324-4A96-8A50-D8577CAA25AF}" type="presOf" srcId="{E5C6B5BC-786C-477A-870F-0A0F4743FBEA}" destId="{C2E951E0-5739-4B7B-8598-BE5CFE335597}" srcOrd="0" destOrd="0" presId="urn:microsoft.com/office/officeart/2005/8/layout/vList2"/>
    <dgm:cxn modelId="{7F39B7F9-D9BA-454A-9376-E03CA41AD2B2}" type="presOf" srcId="{D1F7D0E7-998C-4E75-9CFC-DD1458329FAE}" destId="{F37E8671-06AD-4F92-A229-705096F2C116}" srcOrd="0" destOrd="0" presId="urn:microsoft.com/office/officeart/2005/8/layout/vList2"/>
    <dgm:cxn modelId="{79576257-9948-4B89-B835-3B4C35C73160}" type="presParOf" srcId="{868115BE-28A3-4240-90FC-903EE5AD40D5}" destId="{F37E8671-06AD-4F92-A229-705096F2C116}" srcOrd="0" destOrd="0" presId="urn:microsoft.com/office/officeart/2005/8/layout/vList2"/>
    <dgm:cxn modelId="{0E63C9B5-0649-4D1C-B56F-B16E315F9A8F}" type="presParOf" srcId="{868115BE-28A3-4240-90FC-903EE5AD40D5}" destId="{E3405F0A-C2D6-48EB-A54A-DAB560C27192}" srcOrd="1" destOrd="0" presId="urn:microsoft.com/office/officeart/2005/8/layout/vList2"/>
    <dgm:cxn modelId="{1D37FFC3-6D80-4AEB-8907-74AC374443C0}" type="presParOf" srcId="{868115BE-28A3-4240-90FC-903EE5AD40D5}" destId="{B63FDF34-20DB-4D6A-9F56-D04C2EA2A907}" srcOrd="2" destOrd="0" presId="urn:microsoft.com/office/officeart/2005/8/layout/vList2"/>
    <dgm:cxn modelId="{03B8519E-3C1A-465A-8F7D-BBD2D0342ADC}" type="presParOf" srcId="{868115BE-28A3-4240-90FC-903EE5AD40D5}" destId="{C30E5340-9270-4194-AF4A-FC370BB7B3B6}" srcOrd="3" destOrd="0" presId="urn:microsoft.com/office/officeart/2005/8/layout/vList2"/>
    <dgm:cxn modelId="{7334C0FF-8CC5-46BE-8FFC-96D6501A7F96}" type="presParOf" srcId="{868115BE-28A3-4240-90FC-903EE5AD40D5}" destId="{C2E951E0-5739-4B7B-8598-BE5CFE335597}" srcOrd="4" destOrd="0" presId="urn:microsoft.com/office/officeart/2005/8/layout/vList2"/>
    <dgm:cxn modelId="{53725F33-FD63-4188-8D63-B1AAB2DA6EAB}" type="presParOf" srcId="{868115BE-28A3-4240-90FC-903EE5AD40D5}" destId="{3350A805-B3CC-440E-B60F-2283E967FF5A}" srcOrd="5" destOrd="0" presId="urn:microsoft.com/office/officeart/2005/8/layout/vList2"/>
    <dgm:cxn modelId="{24571CFB-FA70-4411-8C18-BA444042F2BA}" type="presParOf" srcId="{868115BE-28A3-4240-90FC-903EE5AD40D5}" destId="{5F99CD3F-2502-4293-A1D7-A15D80A85D7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18D113-74AF-484D-8AAD-393D1571D07B}" type="doc">
      <dgm:prSet loTypeId="urn:microsoft.com/office/officeart/2005/8/layout/default" loCatId="list" qsTypeId="urn:microsoft.com/office/officeart/2005/8/quickstyle/simple5" qsCatId="simple" csTypeId="urn:microsoft.com/office/officeart/2005/8/colors/colorful1" csCatId="colorful"/>
      <dgm:spPr/>
      <dgm:t>
        <a:bodyPr/>
        <a:lstStyle/>
        <a:p>
          <a:endParaRPr lang="en-US"/>
        </a:p>
      </dgm:t>
    </dgm:pt>
    <dgm:pt modelId="{42092493-A117-446C-B49E-8301F9834B75}">
      <dgm:prSet/>
      <dgm:spPr/>
      <dgm:t>
        <a:bodyPr/>
        <a:lstStyle/>
        <a:p>
          <a:r>
            <a:rPr lang="en-US" b="0" i="0" baseline="0"/>
            <a:t>1. Caregiver</a:t>
          </a:r>
          <a:endParaRPr lang="en-US"/>
        </a:p>
      </dgm:t>
    </dgm:pt>
    <dgm:pt modelId="{D91ED7AF-BC07-42E3-BC84-0D8165D6596B}" type="parTrans" cxnId="{35889E47-14E7-41DF-BDA9-65F1F08A3132}">
      <dgm:prSet/>
      <dgm:spPr/>
      <dgm:t>
        <a:bodyPr/>
        <a:lstStyle/>
        <a:p>
          <a:endParaRPr lang="en-US"/>
        </a:p>
      </dgm:t>
    </dgm:pt>
    <dgm:pt modelId="{9AA8B444-A975-46EB-B4B9-EC4010B89FC6}" type="sibTrans" cxnId="{35889E47-14E7-41DF-BDA9-65F1F08A3132}">
      <dgm:prSet/>
      <dgm:spPr/>
      <dgm:t>
        <a:bodyPr/>
        <a:lstStyle/>
        <a:p>
          <a:endParaRPr lang="en-US"/>
        </a:p>
      </dgm:t>
    </dgm:pt>
    <dgm:pt modelId="{474B5490-0169-45FA-A759-80FED2F5F5A6}">
      <dgm:prSet/>
      <dgm:spPr/>
      <dgm:t>
        <a:bodyPr/>
        <a:lstStyle/>
        <a:p>
          <a:r>
            <a:rPr lang="en-US" b="0" i="0" baseline="0"/>
            <a:t>2. provider of holistic care</a:t>
          </a:r>
          <a:endParaRPr lang="en-US"/>
        </a:p>
      </dgm:t>
    </dgm:pt>
    <dgm:pt modelId="{11546844-2DF0-46C0-B035-1048240DA41F}" type="parTrans" cxnId="{91A88927-01AA-4F04-818C-72918D499D32}">
      <dgm:prSet/>
      <dgm:spPr/>
      <dgm:t>
        <a:bodyPr/>
        <a:lstStyle/>
        <a:p>
          <a:endParaRPr lang="en-US"/>
        </a:p>
      </dgm:t>
    </dgm:pt>
    <dgm:pt modelId="{0F0A7AAC-8F28-463B-83B7-5E89C2EDCD69}" type="sibTrans" cxnId="{91A88927-01AA-4F04-818C-72918D499D32}">
      <dgm:prSet/>
      <dgm:spPr/>
      <dgm:t>
        <a:bodyPr/>
        <a:lstStyle/>
        <a:p>
          <a:endParaRPr lang="en-US"/>
        </a:p>
      </dgm:t>
    </dgm:pt>
    <dgm:pt modelId="{995C4669-577D-478E-B974-C4106474F91A}">
      <dgm:prSet/>
      <dgm:spPr/>
      <dgm:t>
        <a:bodyPr/>
        <a:lstStyle/>
        <a:p>
          <a:r>
            <a:rPr lang="en-US" b="0" i="0" baseline="0"/>
            <a:t>3. decision maker</a:t>
          </a:r>
          <a:endParaRPr lang="en-US"/>
        </a:p>
      </dgm:t>
    </dgm:pt>
    <dgm:pt modelId="{CFBE6DF8-406C-45C7-80A0-FBA76F925E22}" type="parTrans" cxnId="{ADFBC29F-9ABE-4ECA-B6D0-AD055413AC29}">
      <dgm:prSet/>
      <dgm:spPr/>
      <dgm:t>
        <a:bodyPr/>
        <a:lstStyle/>
        <a:p>
          <a:endParaRPr lang="en-US"/>
        </a:p>
      </dgm:t>
    </dgm:pt>
    <dgm:pt modelId="{22551DA7-069B-4299-9366-A97A1488546B}" type="sibTrans" cxnId="{ADFBC29F-9ABE-4ECA-B6D0-AD055413AC29}">
      <dgm:prSet/>
      <dgm:spPr/>
      <dgm:t>
        <a:bodyPr/>
        <a:lstStyle/>
        <a:p>
          <a:endParaRPr lang="en-US"/>
        </a:p>
      </dgm:t>
    </dgm:pt>
    <dgm:pt modelId="{915D8B6A-02F4-4503-AC0D-9B3607BAE405}">
      <dgm:prSet/>
      <dgm:spPr/>
      <dgm:t>
        <a:bodyPr/>
        <a:lstStyle/>
        <a:p>
          <a:r>
            <a:rPr lang="en-US" b="0" i="0" baseline="0"/>
            <a:t>4. communicator</a:t>
          </a:r>
          <a:endParaRPr lang="en-US"/>
        </a:p>
      </dgm:t>
    </dgm:pt>
    <dgm:pt modelId="{61ECF52B-DC67-4682-B402-C7CC719454B8}" type="parTrans" cxnId="{F2390826-208E-48C5-AD89-C9B6C4B6454F}">
      <dgm:prSet/>
      <dgm:spPr/>
      <dgm:t>
        <a:bodyPr/>
        <a:lstStyle/>
        <a:p>
          <a:endParaRPr lang="en-US"/>
        </a:p>
      </dgm:t>
    </dgm:pt>
    <dgm:pt modelId="{840FA55D-334B-46A4-93E9-6BF35A2E2C63}" type="sibTrans" cxnId="{F2390826-208E-48C5-AD89-C9B6C4B6454F}">
      <dgm:prSet/>
      <dgm:spPr/>
      <dgm:t>
        <a:bodyPr/>
        <a:lstStyle/>
        <a:p>
          <a:endParaRPr lang="en-US"/>
        </a:p>
      </dgm:t>
    </dgm:pt>
    <dgm:pt modelId="{DD803026-5DE9-4CDC-9D1A-20007432001E}">
      <dgm:prSet/>
      <dgm:spPr/>
      <dgm:t>
        <a:bodyPr/>
        <a:lstStyle/>
        <a:p>
          <a:r>
            <a:rPr lang="en-US" b="0" i="0" baseline="0"/>
            <a:t>5. manager of care</a:t>
          </a:r>
          <a:endParaRPr lang="en-US"/>
        </a:p>
      </dgm:t>
    </dgm:pt>
    <dgm:pt modelId="{7F389E19-A9D4-46C7-A60A-A514A719F48E}" type="parTrans" cxnId="{1B07DD46-AC76-44ED-A98B-6D6191D73D50}">
      <dgm:prSet/>
      <dgm:spPr/>
      <dgm:t>
        <a:bodyPr/>
        <a:lstStyle/>
        <a:p>
          <a:endParaRPr lang="en-US"/>
        </a:p>
      </dgm:t>
    </dgm:pt>
    <dgm:pt modelId="{8E7DC598-0AE4-4239-80E1-D2651F129133}" type="sibTrans" cxnId="{1B07DD46-AC76-44ED-A98B-6D6191D73D50}">
      <dgm:prSet/>
      <dgm:spPr/>
      <dgm:t>
        <a:bodyPr/>
        <a:lstStyle/>
        <a:p>
          <a:endParaRPr lang="en-US"/>
        </a:p>
      </dgm:t>
    </dgm:pt>
    <dgm:pt modelId="{EF97EE04-7F94-4938-B6E8-80C4115C6F9B}">
      <dgm:prSet/>
      <dgm:spPr/>
      <dgm:t>
        <a:bodyPr/>
        <a:lstStyle/>
        <a:p>
          <a:r>
            <a:rPr lang="en-US" b="0" i="0" baseline="0"/>
            <a:t>6. patient advocate</a:t>
          </a:r>
          <a:endParaRPr lang="en-US"/>
        </a:p>
      </dgm:t>
    </dgm:pt>
    <dgm:pt modelId="{54D69941-1311-4C22-893E-92716C6FD318}" type="parTrans" cxnId="{8A7320B5-AD8B-46A9-AEF6-0DF23B8C9044}">
      <dgm:prSet/>
      <dgm:spPr/>
      <dgm:t>
        <a:bodyPr/>
        <a:lstStyle/>
        <a:p>
          <a:endParaRPr lang="en-US"/>
        </a:p>
      </dgm:t>
    </dgm:pt>
    <dgm:pt modelId="{39987CB0-E74E-4F23-8C14-C1C1FDB1F8A2}" type="sibTrans" cxnId="{8A7320B5-AD8B-46A9-AEF6-0DF23B8C9044}">
      <dgm:prSet/>
      <dgm:spPr/>
      <dgm:t>
        <a:bodyPr/>
        <a:lstStyle/>
        <a:p>
          <a:endParaRPr lang="en-US"/>
        </a:p>
      </dgm:t>
    </dgm:pt>
    <dgm:pt modelId="{0D0E54CF-432C-4A06-BC60-5749232FEC2A}">
      <dgm:prSet/>
      <dgm:spPr/>
      <dgm:t>
        <a:bodyPr/>
        <a:lstStyle/>
        <a:p>
          <a:r>
            <a:rPr lang="en-US" b="0" i="0" baseline="0"/>
            <a:t>7. Teacher</a:t>
          </a:r>
          <a:endParaRPr lang="en-US"/>
        </a:p>
      </dgm:t>
    </dgm:pt>
    <dgm:pt modelId="{9A4389B8-7804-42DF-9133-2894202C4654}" type="parTrans" cxnId="{551618AF-FE90-444F-9CA0-DF834730C8E7}">
      <dgm:prSet/>
      <dgm:spPr/>
      <dgm:t>
        <a:bodyPr/>
        <a:lstStyle/>
        <a:p>
          <a:endParaRPr lang="en-US"/>
        </a:p>
      </dgm:t>
    </dgm:pt>
    <dgm:pt modelId="{B75738AD-1A57-4BBD-B488-6188E6A36FE0}" type="sibTrans" cxnId="{551618AF-FE90-444F-9CA0-DF834730C8E7}">
      <dgm:prSet/>
      <dgm:spPr/>
      <dgm:t>
        <a:bodyPr/>
        <a:lstStyle/>
        <a:p>
          <a:endParaRPr lang="en-US"/>
        </a:p>
      </dgm:t>
    </dgm:pt>
    <dgm:pt modelId="{8082B167-DCCD-4903-8C4B-2CF7FE74065E}">
      <dgm:prSet/>
      <dgm:spPr/>
      <dgm:t>
        <a:bodyPr/>
        <a:lstStyle/>
        <a:p>
          <a:r>
            <a:rPr lang="en-US" b="0" i="0" baseline="0"/>
            <a:t>8. Counselor</a:t>
          </a:r>
          <a:endParaRPr lang="en-US"/>
        </a:p>
      </dgm:t>
    </dgm:pt>
    <dgm:pt modelId="{1E8BE89F-04CF-4281-A15A-0399961113EB}" type="parTrans" cxnId="{12C132E3-80A9-478B-B909-9DBADDAAF25F}">
      <dgm:prSet/>
      <dgm:spPr/>
      <dgm:t>
        <a:bodyPr/>
        <a:lstStyle/>
        <a:p>
          <a:endParaRPr lang="en-US"/>
        </a:p>
      </dgm:t>
    </dgm:pt>
    <dgm:pt modelId="{06F886C7-5509-47D7-92DE-A23EABACB86B}" type="sibTrans" cxnId="{12C132E3-80A9-478B-B909-9DBADDAAF25F}">
      <dgm:prSet/>
      <dgm:spPr/>
      <dgm:t>
        <a:bodyPr/>
        <a:lstStyle/>
        <a:p>
          <a:endParaRPr lang="en-US"/>
        </a:p>
      </dgm:t>
    </dgm:pt>
    <dgm:pt modelId="{0AB89247-6DD9-40FF-BDE5-5522D3358DAE}">
      <dgm:prSet/>
      <dgm:spPr/>
      <dgm:t>
        <a:bodyPr/>
        <a:lstStyle/>
        <a:p>
          <a:r>
            <a:rPr lang="en-US" b="0" i="0" baseline="0"/>
            <a:t>9. Leader</a:t>
          </a:r>
          <a:endParaRPr lang="en-US"/>
        </a:p>
      </dgm:t>
    </dgm:pt>
    <dgm:pt modelId="{7C54C763-1AF4-4464-BDBD-6DFC8D76FDF3}" type="parTrans" cxnId="{E104FE15-854E-44F6-A53F-A4401A83B34B}">
      <dgm:prSet/>
      <dgm:spPr/>
      <dgm:t>
        <a:bodyPr/>
        <a:lstStyle/>
        <a:p>
          <a:endParaRPr lang="en-US"/>
        </a:p>
      </dgm:t>
    </dgm:pt>
    <dgm:pt modelId="{0D3A6209-15A3-4770-9718-1A0DB0781792}" type="sibTrans" cxnId="{E104FE15-854E-44F6-A53F-A4401A83B34B}">
      <dgm:prSet/>
      <dgm:spPr/>
      <dgm:t>
        <a:bodyPr/>
        <a:lstStyle/>
        <a:p>
          <a:endParaRPr lang="en-US"/>
        </a:p>
      </dgm:t>
    </dgm:pt>
    <dgm:pt modelId="{342C0199-EB4C-4E1A-B360-E3F4A4B231B8}">
      <dgm:prSet/>
      <dgm:spPr/>
      <dgm:t>
        <a:bodyPr/>
        <a:lstStyle/>
        <a:p>
          <a:r>
            <a:rPr lang="en-US" b="0" i="0" baseline="0"/>
            <a:t>10. Researcher</a:t>
          </a:r>
          <a:endParaRPr lang="en-US"/>
        </a:p>
      </dgm:t>
    </dgm:pt>
    <dgm:pt modelId="{3B3666F7-95F1-428C-9635-04B20158BF9C}" type="parTrans" cxnId="{D3413738-04CA-44F3-9A78-E6E760DEBC73}">
      <dgm:prSet/>
      <dgm:spPr/>
      <dgm:t>
        <a:bodyPr/>
        <a:lstStyle/>
        <a:p>
          <a:endParaRPr lang="en-US"/>
        </a:p>
      </dgm:t>
    </dgm:pt>
    <dgm:pt modelId="{5D21D339-08B3-4D0F-B29D-AFF7CAC4966A}" type="sibTrans" cxnId="{D3413738-04CA-44F3-9A78-E6E760DEBC73}">
      <dgm:prSet/>
      <dgm:spPr/>
      <dgm:t>
        <a:bodyPr/>
        <a:lstStyle/>
        <a:p>
          <a:endParaRPr lang="en-US"/>
        </a:p>
      </dgm:t>
    </dgm:pt>
    <dgm:pt modelId="{330663D1-4C48-4408-9795-AD08FB281BB7}" type="pres">
      <dgm:prSet presAssocID="{F618D113-74AF-484D-8AAD-393D1571D07B}" presName="diagram" presStyleCnt="0">
        <dgm:presLayoutVars>
          <dgm:dir/>
          <dgm:resizeHandles val="exact"/>
        </dgm:presLayoutVars>
      </dgm:prSet>
      <dgm:spPr/>
    </dgm:pt>
    <dgm:pt modelId="{6C79CF92-95CF-4AC6-923E-83A737491677}" type="pres">
      <dgm:prSet presAssocID="{42092493-A117-446C-B49E-8301F9834B75}" presName="node" presStyleLbl="node1" presStyleIdx="0" presStyleCnt="10">
        <dgm:presLayoutVars>
          <dgm:bulletEnabled val="1"/>
        </dgm:presLayoutVars>
      </dgm:prSet>
      <dgm:spPr/>
    </dgm:pt>
    <dgm:pt modelId="{7E3F2021-BD5F-4820-9476-5E958FA74A2F}" type="pres">
      <dgm:prSet presAssocID="{9AA8B444-A975-46EB-B4B9-EC4010B89FC6}" presName="sibTrans" presStyleCnt="0"/>
      <dgm:spPr/>
    </dgm:pt>
    <dgm:pt modelId="{D8345EA9-8D97-4004-B9E1-B8AE6C5AEF55}" type="pres">
      <dgm:prSet presAssocID="{474B5490-0169-45FA-A759-80FED2F5F5A6}" presName="node" presStyleLbl="node1" presStyleIdx="1" presStyleCnt="10">
        <dgm:presLayoutVars>
          <dgm:bulletEnabled val="1"/>
        </dgm:presLayoutVars>
      </dgm:prSet>
      <dgm:spPr/>
    </dgm:pt>
    <dgm:pt modelId="{47E40189-5255-484A-BA79-6CE0DA160C3A}" type="pres">
      <dgm:prSet presAssocID="{0F0A7AAC-8F28-463B-83B7-5E89C2EDCD69}" presName="sibTrans" presStyleCnt="0"/>
      <dgm:spPr/>
    </dgm:pt>
    <dgm:pt modelId="{9210C4EF-6235-4551-A59D-6B33B827AFBD}" type="pres">
      <dgm:prSet presAssocID="{995C4669-577D-478E-B974-C4106474F91A}" presName="node" presStyleLbl="node1" presStyleIdx="2" presStyleCnt="10">
        <dgm:presLayoutVars>
          <dgm:bulletEnabled val="1"/>
        </dgm:presLayoutVars>
      </dgm:prSet>
      <dgm:spPr/>
    </dgm:pt>
    <dgm:pt modelId="{CA328B86-8E93-42DF-A985-DADFF5026D6E}" type="pres">
      <dgm:prSet presAssocID="{22551DA7-069B-4299-9366-A97A1488546B}" presName="sibTrans" presStyleCnt="0"/>
      <dgm:spPr/>
    </dgm:pt>
    <dgm:pt modelId="{94085246-B63F-44E9-9991-99CD231F321D}" type="pres">
      <dgm:prSet presAssocID="{915D8B6A-02F4-4503-AC0D-9B3607BAE405}" presName="node" presStyleLbl="node1" presStyleIdx="3" presStyleCnt="10">
        <dgm:presLayoutVars>
          <dgm:bulletEnabled val="1"/>
        </dgm:presLayoutVars>
      </dgm:prSet>
      <dgm:spPr/>
    </dgm:pt>
    <dgm:pt modelId="{97086A74-03CF-489C-B917-136FEB730C22}" type="pres">
      <dgm:prSet presAssocID="{840FA55D-334B-46A4-93E9-6BF35A2E2C63}" presName="sibTrans" presStyleCnt="0"/>
      <dgm:spPr/>
    </dgm:pt>
    <dgm:pt modelId="{9A4C4086-5BCC-4F03-80E0-6F04CF138020}" type="pres">
      <dgm:prSet presAssocID="{DD803026-5DE9-4CDC-9D1A-20007432001E}" presName="node" presStyleLbl="node1" presStyleIdx="4" presStyleCnt="10">
        <dgm:presLayoutVars>
          <dgm:bulletEnabled val="1"/>
        </dgm:presLayoutVars>
      </dgm:prSet>
      <dgm:spPr/>
    </dgm:pt>
    <dgm:pt modelId="{EC645E1C-B817-4F62-9EDC-E0EC56F87A39}" type="pres">
      <dgm:prSet presAssocID="{8E7DC598-0AE4-4239-80E1-D2651F129133}" presName="sibTrans" presStyleCnt="0"/>
      <dgm:spPr/>
    </dgm:pt>
    <dgm:pt modelId="{BFD26592-B0CD-422A-AACF-F9951DC4F08C}" type="pres">
      <dgm:prSet presAssocID="{EF97EE04-7F94-4938-B6E8-80C4115C6F9B}" presName="node" presStyleLbl="node1" presStyleIdx="5" presStyleCnt="10">
        <dgm:presLayoutVars>
          <dgm:bulletEnabled val="1"/>
        </dgm:presLayoutVars>
      </dgm:prSet>
      <dgm:spPr/>
    </dgm:pt>
    <dgm:pt modelId="{089AD77A-C167-4D11-8452-4B9C72887C9B}" type="pres">
      <dgm:prSet presAssocID="{39987CB0-E74E-4F23-8C14-C1C1FDB1F8A2}" presName="sibTrans" presStyleCnt="0"/>
      <dgm:spPr/>
    </dgm:pt>
    <dgm:pt modelId="{1550EEFB-CC93-4F3A-ACF0-7825CC3439A3}" type="pres">
      <dgm:prSet presAssocID="{0D0E54CF-432C-4A06-BC60-5749232FEC2A}" presName="node" presStyleLbl="node1" presStyleIdx="6" presStyleCnt="10">
        <dgm:presLayoutVars>
          <dgm:bulletEnabled val="1"/>
        </dgm:presLayoutVars>
      </dgm:prSet>
      <dgm:spPr/>
    </dgm:pt>
    <dgm:pt modelId="{EB9AB200-92BB-4639-9F76-6A1E532A3BF7}" type="pres">
      <dgm:prSet presAssocID="{B75738AD-1A57-4BBD-B488-6188E6A36FE0}" presName="sibTrans" presStyleCnt="0"/>
      <dgm:spPr/>
    </dgm:pt>
    <dgm:pt modelId="{6721893E-862B-4272-93DD-28F49701817D}" type="pres">
      <dgm:prSet presAssocID="{8082B167-DCCD-4903-8C4B-2CF7FE74065E}" presName="node" presStyleLbl="node1" presStyleIdx="7" presStyleCnt="10">
        <dgm:presLayoutVars>
          <dgm:bulletEnabled val="1"/>
        </dgm:presLayoutVars>
      </dgm:prSet>
      <dgm:spPr/>
    </dgm:pt>
    <dgm:pt modelId="{B2BABCC0-A97B-4777-8B70-D5A3DF89361B}" type="pres">
      <dgm:prSet presAssocID="{06F886C7-5509-47D7-92DE-A23EABACB86B}" presName="sibTrans" presStyleCnt="0"/>
      <dgm:spPr/>
    </dgm:pt>
    <dgm:pt modelId="{E9A7688C-A22D-41AC-A029-9CD84AA3ED36}" type="pres">
      <dgm:prSet presAssocID="{0AB89247-6DD9-40FF-BDE5-5522D3358DAE}" presName="node" presStyleLbl="node1" presStyleIdx="8" presStyleCnt="10">
        <dgm:presLayoutVars>
          <dgm:bulletEnabled val="1"/>
        </dgm:presLayoutVars>
      </dgm:prSet>
      <dgm:spPr/>
    </dgm:pt>
    <dgm:pt modelId="{8249D62F-951C-4DB8-886A-2414E9FD8F1B}" type="pres">
      <dgm:prSet presAssocID="{0D3A6209-15A3-4770-9718-1A0DB0781792}" presName="sibTrans" presStyleCnt="0"/>
      <dgm:spPr/>
    </dgm:pt>
    <dgm:pt modelId="{B58B584A-24F9-41EE-8E22-6B3CC0E5E2F7}" type="pres">
      <dgm:prSet presAssocID="{342C0199-EB4C-4E1A-B360-E3F4A4B231B8}" presName="node" presStyleLbl="node1" presStyleIdx="9" presStyleCnt="10">
        <dgm:presLayoutVars>
          <dgm:bulletEnabled val="1"/>
        </dgm:presLayoutVars>
      </dgm:prSet>
      <dgm:spPr/>
    </dgm:pt>
  </dgm:ptLst>
  <dgm:cxnLst>
    <dgm:cxn modelId="{48167904-C071-4D53-81E6-7A057178693F}" type="presOf" srcId="{0D0E54CF-432C-4A06-BC60-5749232FEC2A}" destId="{1550EEFB-CC93-4F3A-ACF0-7825CC3439A3}" srcOrd="0" destOrd="0" presId="urn:microsoft.com/office/officeart/2005/8/layout/default"/>
    <dgm:cxn modelId="{4B2A5F0F-07DE-44A7-99AD-21FC76D76B89}" type="presOf" srcId="{EF97EE04-7F94-4938-B6E8-80C4115C6F9B}" destId="{BFD26592-B0CD-422A-AACF-F9951DC4F08C}" srcOrd="0" destOrd="0" presId="urn:microsoft.com/office/officeart/2005/8/layout/default"/>
    <dgm:cxn modelId="{E104FE15-854E-44F6-A53F-A4401A83B34B}" srcId="{F618D113-74AF-484D-8AAD-393D1571D07B}" destId="{0AB89247-6DD9-40FF-BDE5-5522D3358DAE}" srcOrd="8" destOrd="0" parTransId="{7C54C763-1AF4-4464-BDBD-6DFC8D76FDF3}" sibTransId="{0D3A6209-15A3-4770-9718-1A0DB0781792}"/>
    <dgm:cxn modelId="{C453C41A-3362-42B2-9299-3BFD38ADF655}" type="presOf" srcId="{342C0199-EB4C-4E1A-B360-E3F4A4B231B8}" destId="{B58B584A-24F9-41EE-8E22-6B3CC0E5E2F7}" srcOrd="0" destOrd="0" presId="urn:microsoft.com/office/officeart/2005/8/layout/default"/>
    <dgm:cxn modelId="{F2390826-208E-48C5-AD89-C9B6C4B6454F}" srcId="{F618D113-74AF-484D-8AAD-393D1571D07B}" destId="{915D8B6A-02F4-4503-AC0D-9B3607BAE405}" srcOrd="3" destOrd="0" parTransId="{61ECF52B-DC67-4682-B402-C7CC719454B8}" sibTransId="{840FA55D-334B-46A4-93E9-6BF35A2E2C63}"/>
    <dgm:cxn modelId="{91A88927-01AA-4F04-818C-72918D499D32}" srcId="{F618D113-74AF-484D-8AAD-393D1571D07B}" destId="{474B5490-0169-45FA-A759-80FED2F5F5A6}" srcOrd="1" destOrd="0" parTransId="{11546844-2DF0-46C0-B035-1048240DA41F}" sibTransId="{0F0A7AAC-8F28-463B-83B7-5E89C2EDCD69}"/>
    <dgm:cxn modelId="{D3413738-04CA-44F3-9A78-E6E760DEBC73}" srcId="{F618D113-74AF-484D-8AAD-393D1571D07B}" destId="{342C0199-EB4C-4E1A-B360-E3F4A4B231B8}" srcOrd="9" destOrd="0" parTransId="{3B3666F7-95F1-428C-9635-04B20158BF9C}" sibTransId="{5D21D339-08B3-4D0F-B29D-AFF7CAC4966A}"/>
    <dgm:cxn modelId="{1B07DD46-AC76-44ED-A98B-6D6191D73D50}" srcId="{F618D113-74AF-484D-8AAD-393D1571D07B}" destId="{DD803026-5DE9-4CDC-9D1A-20007432001E}" srcOrd="4" destOrd="0" parTransId="{7F389E19-A9D4-46C7-A60A-A514A719F48E}" sibTransId="{8E7DC598-0AE4-4239-80E1-D2651F129133}"/>
    <dgm:cxn modelId="{35889E47-14E7-41DF-BDA9-65F1F08A3132}" srcId="{F618D113-74AF-484D-8AAD-393D1571D07B}" destId="{42092493-A117-446C-B49E-8301F9834B75}" srcOrd="0" destOrd="0" parTransId="{D91ED7AF-BC07-42E3-BC84-0D8165D6596B}" sibTransId="{9AA8B444-A975-46EB-B4B9-EC4010B89FC6}"/>
    <dgm:cxn modelId="{E6FEEF73-62E4-4BA9-AA79-239F0C6C296D}" type="presOf" srcId="{0AB89247-6DD9-40FF-BDE5-5522D3358DAE}" destId="{E9A7688C-A22D-41AC-A029-9CD84AA3ED36}" srcOrd="0" destOrd="0" presId="urn:microsoft.com/office/officeart/2005/8/layout/default"/>
    <dgm:cxn modelId="{42956E77-C721-4886-BAE2-4493127C653F}" type="presOf" srcId="{42092493-A117-446C-B49E-8301F9834B75}" destId="{6C79CF92-95CF-4AC6-923E-83A737491677}" srcOrd="0" destOrd="0" presId="urn:microsoft.com/office/officeart/2005/8/layout/default"/>
    <dgm:cxn modelId="{504CAF95-4117-4225-8A52-C72131B3C451}" type="presOf" srcId="{F618D113-74AF-484D-8AAD-393D1571D07B}" destId="{330663D1-4C48-4408-9795-AD08FB281BB7}" srcOrd="0" destOrd="0" presId="urn:microsoft.com/office/officeart/2005/8/layout/default"/>
    <dgm:cxn modelId="{ADFBC29F-9ABE-4ECA-B6D0-AD055413AC29}" srcId="{F618D113-74AF-484D-8AAD-393D1571D07B}" destId="{995C4669-577D-478E-B974-C4106474F91A}" srcOrd="2" destOrd="0" parTransId="{CFBE6DF8-406C-45C7-80A0-FBA76F925E22}" sibTransId="{22551DA7-069B-4299-9366-A97A1488546B}"/>
    <dgm:cxn modelId="{8D6604AF-FFD1-46D9-823B-D6C1FB1958F3}" type="presOf" srcId="{DD803026-5DE9-4CDC-9D1A-20007432001E}" destId="{9A4C4086-5BCC-4F03-80E0-6F04CF138020}" srcOrd="0" destOrd="0" presId="urn:microsoft.com/office/officeart/2005/8/layout/default"/>
    <dgm:cxn modelId="{551618AF-FE90-444F-9CA0-DF834730C8E7}" srcId="{F618D113-74AF-484D-8AAD-393D1571D07B}" destId="{0D0E54CF-432C-4A06-BC60-5749232FEC2A}" srcOrd="6" destOrd="0" parTransId="{9A4389B8-7804-42DF-9133-2894202C4654}" sibTransId="{B75738AD-1A57-4BBD-B488-6188E6A36FE0}"/>
    <dgm:cxn modelId="{8A7320B5-AD8B-46A9-AEF6-0DF23B8C9044}" srcId="{F618D113-74AF-484D-8AAD-393D1571D07B}" destId="{EF97EE04-7F94-4938-B6E8-80C4115C6F9B}" srcOrd="5" destOrd="0" parTransId="{54D69941-1311-4C22-893E-92716C6FD318}" sibTransId="{39987CB0-E74E-4F23-8C14-C1C1FDB1F8A2}"/>
    <dgm:cxn modelId="{5B1F19B8-2DB3-419F-B4F0-B29D8772597F}" type="presOf" srcId="{474B5490-0169-45FA-A759-80FED2F5F5A6}" destId="{D8345EA9-8D97-4004-B9E1-B8AE6C5AEF55}" srcOrd="0" destOrd="0" presId="urn:microsoft.com/office/officeart/2005/8/layout/default"/>
    <dgm:cxn modelId="{D3630BDC-FBC2-4D9B-B9E3-52A74DFD92B7}" type="presOf" srcId="{8082B167-DCCD-4903-8C4B-2CF7FE74065E}" destId="{6721893E-862B-4272-93DD-28F49701817D}" srcOrd="0" destOrd="0" presId="urn:microsoft.com/office/officeart/2005/8/layout/default"/>
    <dgm:cxn modelId="{12C132E3-80A9-478B-B909-9DBADDAAF25F}" srcId="{F618D113-74AF-484D-8AAD-393D1571D07B}" destId="{8082B167-DCCD-4903-8C4B-2CF7FE74065E}" srcOrd="7" destOrd="0" parTransId="{1E8BE89F-04CF-4281-A15A-0399961113EB}" sibTransId="{06F886C7-5509-47D7-92DE-A23EABACB86B}"/>
    <dgm:cxn modelId="{7534EDF6-CD84-47DC-A152-66E2EFA99531}" type="presOf" srcId="{995C4669-577D-478E-B974-C4106474F91A}" destId="{9210C4EF-6235-4551-A59D-6B33B827AFBD}" srcOrd="0" destOrd="0" presId="urn:microsoft.com/office/officeart/2005/8/layout/default"/>
    <dgm:cxn modelId="{A6E07DFD-A116-45F6-B936-1D8A4A518F4B}" type="presOf" srcId="{915D8B6A-02F4-4503-AC0D-9B3607BAE405}" destId="{94085246-B63F-44E9-9991-99CD231F321D}" srcOrd="0" destOrd="0" presId="urn:microsoft.com/office/officeart/2005/8/layout/default"/>
    <dgm:cxn modelId="{59A6A71F-80A7-4545-A841-730E75B3B13D}" type="presParOf" srcId="{330663D1-4C48-4408-9795-AD08FB281BB7}" destId="{6C79CF92-95CF-4AC6-923E-83A737491677}" srcOrd="0" destOrd="0" presId="urn:microsoft.com/office/officeart/2005/8/layout/default"/>
    <dgm:cxn modelId="{02B721EA-4951-4D58-B6FA-3D15003E248F}" type="presParOf" srcId="{330663D1-4C48-4408-9795-AD08FB281BB7}" destId="{7E3F2021-BD5F-4820-9476-5E958FA74A2F}" srcOrd="1" destOrd="0" presId="urn:microsoft.com/office/officeart/2005/8/layout/default"/>
    <dgm:cxn modelId="{9B8B0F91-1CE1-475D-8B17-EEDFDC8C707D}" type="presParOf" srcId="{330663D1-4C48-4408-9795-AD08FB281BB7}" destId="{D8345EA9-8D97-4004-B9E1-B8AE6C5AEF55}" srcOrd="2" destOrd="0" presId="urn:microsoft.com/office/officeart/2005/8/layout/default"/>
    <dgm:cxn modelId="{73985464-102C-478F-8D31-86F118810521}" type="presParOf" srcId="{330663D1-4C48-4408-9795-AD08FB281BB7}" destId="{47E40189-5255-484A-BA79-6CE0DA160C3A}" srcOrd="3" destOrd="0" presId="urn:microsoft.com/office/officeart/2005/8/layout/default"/>
    <dgm:cxn modelId="{52E2D8AD-BFCA-42EE-9C61-A70DD806BB17}" type="presParOf" srcId="{330663D1-4C48-4408-9795-AD08FB281BB7}" destId="{9210C4EF-6235-4551-A59D-6B33B827AFBD}" srcOrd="4" destOrd="0" presId="urn:microsoft.com/office/officeart/2005/8/layout/default"/>
    <dgm:cxn modelId="{CF2FC934-F9F0-4434-9785-75E92EFF698A}" type="presParOf" srcId="{330663D1-4C48-4408-9795-AD08FB281BB7}" destId="{CA328B86-8E93-42DF-A985-DADFF5026D6E}" srcOrd="5" destOrd="0" presId="urn:microsoft.com/office/officeart/2005/8/layout/default"/>
    <dgm:cxn modelId="{2843C846-AFDA-4C53-B6AF-24F99CED586D}" type="presParOf" srcId="{330663D1-4C48-4408-9795-AD08FB281BB7}" destId="{94085246-B63F-44E9-9991-99CD231F321D}" srcOrd="6" destOrd="0" presId="urn:microsoft.com/office/officeart/2005/8/layout/default"/>
    <dgm:cxn modelId="{E4553224-08AD-434E-91DE-79FF5899EAAC}" type="presParOf" srcId="{330663D1-4C48-4408-9795-AD08FB281BB7}" destId="{97086A74-03CF-489C-B917-136FEB730C22}" srcOrd="7" destOrd="0" presId="urn:microsoft.com/office/officeart/2005/8/layout/default"/>
    <dgm:cxn modelId="{2B6BE136-5D1B-45DE-A4E7-3CA7DFF73277}" type="presParOf" srcId="{330663D1-4C48-4408-9795-AD08FB281BB7}" destId="{9A4C4086-5BCC-4F03-80E0-6F04CF138020}" srcOrd="8" destOrd="0" presId="urn:microsoft.com/office/officeart/2005/8/layout/default"/>
    <dgm:cxn modelId="{EC008B05-8426-4812-8FDF-0D07A087BF6B}" type="presParOf" srcId="{330663D1-4C48-4408-9795-AD08FB281BB7}" destId="{EC645E1C-B817-4F62-9EDC-E0EC56F87A39}" srcOrd="9" destOrd="0" presId="urn:microsoft.com/office/officeart/2005/8/layout/default"/>
    <dgm:cxn modelId="{3CFC152C-3642-48CB-A8B3-45B1E61B3F63}" type="presParOf" srcId="{330663D1-4C48-4408-9795-AD08FB281BB7}" destId="{BFD26592-B0CD-422A-AACF-F9951DC4F08C}" srcOrd="10" destOrd="0" presId="urn:microsoft.com/office/officeart/2005/8/layout/default"/>
    <dgm:cxn modelId="{A901B061-28A7-4881-9261-6D9E99F1801F}" type="presParOf" srcId="{330663D1-4C48-4408-9795-AD08FB281BB7}" destId="{089AD77A-C167-4D11-8452-4B9C72887C9B}" srcOrd="11" destOrd="0" presId="urn:microsoft.com/office/officeart/2005/8/layout/default"/>
    <dgm:cxn modelId="{F9883899-3E75-49A8-993E-2FF52291655E}" type="presParOf" srcId="{330663D1-4C48-4408-9795-AD08FB281BB7}" destId="{1550EEFB-CC93-4F3A-ACF0-7825CC3439A3}" srcOrd="12" destOrd="0" presId="urn:microsoft.com/office/officeart/2005/8/layout/default"/>
    <dgm:cxn modelId="{C2D1348D-DED4-43DE-B24B-FFF1CEB99575}" type="presParOf" srcId="{330663D1-4C48-4408-9795-AD08FB281BB7}" destId="{EB9AB200-92BB-4639-9F76-6A1E532A3BF7}" srcOrd="13" destOrd="0" presId="urn:microsoft.com/office/officeart/2005/8/layout/default"/>
    <dgm:cxn modelId="{8A5587CC-0220-423D-AFCA-AF6D38FFE235}" type="presParOf" srcId="{330663D1-4C48-4408-9795-AD08FB281BB7}" destId="{6721893E-862B-4272-93DD-28F49701817D}" srcOrd="14" destOrd="0" presId="urn:microsoft.com/office/officeart/2005/8/layout/default"/>
    <dgm:cxn modelId="{78E35CCF-E66A-4234-9369-0E7B5EA6578E}" type="presParOf" srcId="{330663D1-4C48-4408-9795-AD08FB281BB7}" destId="{B2BABCC0-A97B-4777-8B70-D5A3DF89361B}" srcOrd="15" destOrd="0" presId="urn:microsoft.com/office/officeart/2005/8/layout/default"/>
    <dgm:cxn modelId="{B53984CF-FD6D-4D08-B3A4-073CECC7E0E9}" type="presParOf" srcId="{330663D1-4C48-4408-9795-AD08FB281BB7}" destId="{E9A7688C-A22D-41AC-A029-9CD84AA3ED36}" srcOrd="16" destOrd="0" presId="urn:microsoft.com/office/officeart/2005/8/layout/default"/>
    <dgm:cxn modelId="{E31BE087-00D2-425B-9483-880F3E528260}" type="presParOf" srcId="{330663D1-4C48-4408-9795-AD08FB281BB7}" destId="{8249D62F-951C-4DB8-886A-2414E9FD8F1B}" srcOrd="17" destOrd="0" presId="urn:microsoft.com/office/officeart/2005/8/layout/default"/>
    <dgm:cxn modelId="{7B310763-2F9A-4720-9059-89A2F2A2BA8D}" type="presParOf" srcId="{330663D1-4C48-4408-9795-AD08FB281BB7}" destId="{B58B584A-24F9-41EE-8E22-6B3CC0E5E2F7}"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02F89-AD8D-42C2-8A89-8AF1638819BA}">
      <dsp:nvSpPr>
        <dsp:cNvPr id="0" name=""/>
        <dsp:cNvSpPr/>
      </dsp:nvSpPr>
      <dsp:spPr>
        <a:xfrm>
          <a:off x="0" y="301636"/>
          <a:ext cx="10515600" cy="11917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baseline="0"/>
            <a:t>1- Patient</a:t>
          </a:r>
          <a:r>
            <a:rPr lang="en-US" sz="3000" b="0" i="0" kern="1200" baseline="0"/>
            <a:t>: a person who is under medical care or treatment</a:t>
          </a:r>
          <a:endParaRPr lang="en-US" sz="3000" kern="1200"/>
        </a:p>
      </dsp:txBody>
      <dsp:txXfrm>
        <a:off x="58177" y="359813"/>
        <a:ext cx="10399246" cy="1075400"/>
      </dsp:txXfrm>
    </dsp:sp>
    <dsp:sp modelId="{55C099D7-4E73-4C60-99B9-48054E714094}">
      <dsp:nvSpPr>
        <dsp:cNvPr id="0" name=""/>
        <dsp:cNvSpPr/>
      </dsp:nvSpPr>
      <dsp:spPr>
        <a:xfrm>
          <a:off x="0" y="1579791"/>
          <a:ext cx="10515600" cy="1191754"/>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baseline="0"/>
            <a:t>2- Client </a:t>
          </a:r>
          <a:r>
            <a:rPr lang="en-US" sz="3000" b="0" i="0" kern="1200" baseline="0"/>
            <a:t>: a person who pays a professional person or</a:t>
          </a:r>
          <a:r>
            <a:rPr lang="ar-IQ" sz="3000" b="0" i="0" kern="1200" baseline="0"/>
            <a:t> </a:t>
          </a:r>
          <a:r>
            <a:rPr lang="en-US" sz="3000" b="0" i="0" kern="1200" baseline="0"/>
            <a:t>organization for services</a:t>
          </a:r>
          <a:endParaRPr lang="en-US" sz="3000" kern="1200"/>
        </a:p>
      </dsp:txBody>
      <dsp:txXfrm>
        <a:off x="58177" y="1637968"/>
        <a:ext cx="10399246" cy="1075400"/>
      </dsp:txXfrm>
    </dsp:sp>
    <dsp:sp modelId="{3C0BE1AA-D8F5-457A-A191-F3AD53A000A4}">
      <dsp:nvSpPr>
        <dsp:cNvPr id="0" name=""/>
        <dsp:cNvSpPr/>
      </dsp:nvSpPr>
      <dsp:spPr>
        <a:xfrm>
          <a:off x="0" y="2857946"/>
          <a:ext cx="10515600" cy="1191754"/>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baseline="0"/>
            <a:t>3- consumer</a:t>
          </a:r>
          <a:r>
            <a:rPr lang="en-US" sz="3000" b="0" i="0" kern="1200" baseline="0"/>
            <a:t>: An individual who uses the services of a healthcare</a:t>
          </a:r>
          <a:r>
            <a:rPr lang="ar-IQ" sz="3000" b="0" i="0" kern="1200" baseline="0"/>
            <a:t> </a:t>
          </a:r>
          <a:r>
            <a:rPr lang="en-US" sz="3000" b="0" i="0" kern="1200" baseline="0"/>
            <a:t>provider including patients receiving medical care or treatment</a:t>
          </a:r>
          <a:endParaRPr lang="en-US" sz="3000" kern="1200"/>
        </a:p>
      </dsp:txBody>
      <dsp:txXfrm>
        <a:off x="58177" y="2916123"/>
        <a:ext cx="10399246" cy="1075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7E8671-06AD-4F92-A229-705096F2C116}">
      <dsp:nvSpPr>
        <dsp:cNvPr id="0" name=""/>
        <dsp:cNvSpPr/>
      </dsp:nvSpPr>
      <dsp:spPr>
        <a:xfrm>
          <a:off x="0" y="81411"/>
          <a:ext cx="10515600" cy="99312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baseline="0"/>
            <a:t>1- promotion health: increase quality and years of healthy life</a:t>
          </a:r>
          <a:endParaRPr lang="en-US" sz="2500" kern="1200"/>
        </a:p>
      </dsp:txBody>
      <dsp:txXfrm>
        <a:off x="48481" y="129892"/>
        <a:ext cx="10418638" cy="896166"/>
      </dsp:txXfrm>
    </dsp:sp>
    <dsp:sp modelId="{B63FDF34-20DB-4D6A-9F56-D04C2EA2A907}">
      <dsp:nvSpPr>
        <dsp:cNvPr id="0" name=""/>
        <dsp:cNvSpPr/>
      </dsp:nvSpPr>
      <dsp:spPr>
        <a:xfrm>
          <a:off x="0" y="1146540"/>
          <a:ext cx="10515600" cy="993128"/>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baseline="0"/>
            <a:t>2- prevention illness: reduce risk of illness</a:t>
          </a:r>
          <a:endParaRPr lang="en-US" sz="2500" kern="1200"/>
        </a:p>
      </dsp:txBody>
      <dsp:txXfrm>
        <a:off x="48481" y="1195021"/>
        <a:ext cx="10418638" cy="896166"/>
      </dsp:txXfrm>
    </dsp:sp>
    <dsp:sp modelId="{C2E951E0-5739-4B7B-8598-BE5CFE335597}">
      <dsp:nvSpPr>
        <dsp:cNvPr id="0" name=""/>
        <dsp:cNvSpPr/>
      </dsp:nvSpPr>
      <dsp:spPr>
        <a:xfrm>
          <a:off x="0" y="2211669"/>
          <a:ext cx="10515600" cy="993128"/>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baseline="0"/>
            <a:t>3- restoring health : perform diagnostic measurement and</a:t>
          </a:r>
          <a:r>
            <a:rPr lang="ar-IQ" sz="2500" b="0" i="0" kern="1200" baseline="0"/>
            <a:t> </a:t>
          </a:r>
          <a:r>
            <a:rPr lang="en-US" sz="2500" b="0" i="0" kern="1200" baseline="0"/>
            <a:t>assessments as blood pressure</a:t>
          </a:r>
          <a:endParaRPr lang="en-US" sz="2500" kern="1200"/>
        </a:p>
      </dsp:txBody>
      <dsp:txXfrm>
        <a:off x="48481" y="2260150"/>
        <a:ext cx="10418638" cy="896166"/>
      </dsp:txXfrm>
    </dsp:sp>
    <dsp:sp modelId="{5F99CD3F-2502-4293-A1D7-A15D80A85D77}">
      <dsp:nvSpPr>
        <dsp:cNvPr id="0" name=""/>
        <dsp:cNvSpPr/>
      </dsp:nvSpPr>
      <dsp:spPr>
        <a:xfrm>
          <a:off x="0" y="3276797"/>
          <a:ext cx="10515600" cy="99312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baseline="0"/>
            <a:t>4- care of dying: facilitate coping with disability or death</a:t>
          </a:r>
          <a:endParaRPr lang="en-US" sz="2500" kern="1200"/>
        </a:p>
      </dsp:txBody>
      <dsp:txXfrm>
        <a:off x="48481" y="3325278"/>
        <a:ext cx="10418638" cy="896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79CF92-95CF-4AC6-923E-83A737491677}">
      <dsp:nvSpPr>
        <dsp:cNvPr id="0" name=""/>
        <dsp:cNvSpPr/>
      </dsp:nvSpPr>
      <dsp:spPr>
        <a:xfrm>
          <a:off x="582645"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1. Caregiver</a:t>
          </a:r>
          <a:endParaRPr lang="en-US" sz="2600" kern="1200"/>
        </a:p>
      </dsp:txBody>
      <dsp:txXfrm>
        <a:off x="582645" y="1178"/>
        <a:ext cx="2174490" cy="1304694"/>
      </dsp:txXfrm>
    </dsp:sp>
    <dsp:sp modelId="{D8345EA9-8D97-4004-B9E1-B8AE6C5AEF55}">
      <dsp:nvSpPr>
        <dsp:cNvPr id="0" name=""/>
        <dsp:cNvSpPr/>
      </dsp:nvSpPr>
      <dsp:spPr>
        <a:xfrm>
          <a:off x="2974584" y="1178"/>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2. provider of holistic care</a:t>
          </a:r>
          <a:endParaRPr lang="en-US" sz="2600" kern="1200"/>
        </a:p>
      </dsp:txBody>
      <dsp:txXfrm>
        <a:off x="2974584" y="1178"/>
        <a:ext cx="2174490" cy="1304694"/>
      </dsp:txXfrm>
    </dsp:sp>
    <dsp:sp modelId="{9210C4EF-6235-4551-A59D-6B33B827AFBD}">
      <dsp:nvSpPr>
        <dsp:cNvPr id="0" name=""/>
        <dsp:cNvSpPr/>
      </dsp:nvSpPr>
      <dsp:spPr>
        <a:xfrm>
          <a:off x="5366524" y="1178"/>
          <a:ext cx="2174490" cy="130469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3. decision maker</a:t>
          </a:r>
          <a:endParaRPr lang="en-US" sz="2600" kern="1200"/>
        </a:p>
      </dsp:txBody>
      <dsp:txXfrm>
        <a:off x="5366524" y="1178"/>
        <a:ext cx="2174490" cy="1304694"/>
      </dsp:txXfrm>
    </dsp:sp>
    <dsp:sp modelId="{94085246-B63F-44E9-9991-99CD231F321D}">
      <dsp:nvSpPr>
        <dsp:cNvPr id="0" name=""/>
        <dsp:cNvSpPr/>
      </dsp:nvSpPr>
      <dsp:spPr>
        <a:xfrm>
          <a:off x="7758464"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4. communicator</a:t>
          </a:r>
          <a:endParaRPr lang="en-US" sz="2600" kern="1200"/>
        </a:p>
      </dsp:txBody>
      <dsp:txXfrm>
        <a:off x="7758464" y="1178"/>
        <a:ext cx="2174490" cy="1304694"/>
      </dsp:txXfrm>
    </dsp:sp>
    <dsp:sp modelId="{9A4C4086-5BCC-4F03-80E0-6F04CF138020}">
      <dsp:nvSpPr>
        <dsp:cNvPr id="0" name=""/>
        <dsp:cNvSpPr/>
      </dsp:nvSpPr>
      <dsp:spPr>
        <a:xfrm>
          <a:off x="582645" y="1523321"/>
          <a:ext cx="2174490" cy="130469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5. manager of care</a:t>
          </a:r>
          <a:endParaRPr lang="en-US" sz="2600" kern="1200"/>
        </a:p>
      </dsp:txBody>
      <dsp:txXfrm>
        <a:off x="582645" y="1523321"/>
        <a:ext cx="2174490" cy="1304694"/>
      </dsp:txXfrm>
    </dsp:sp>
    <dsp:sp modelId="{BFD26592-B0CD-422A-AACF-F9951DC4F08C}">
      <dsp:nvSpPr>
        <dsp:cNvPr id="0" name=""/>
        <dsp:cNvSpPr/>
      </dsp:nvSpPr>
      <dsp:spPr>
        <a:xfrm>
          <a:off x="297458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6. patient advocate</a:t>
          </a:r>
          <a:endParaRPr lang="en-US" sz="2600" kern="1200"/>
        </a:p>
      </dsp:txBody>
      <dsp:txXfrm>
        <a:off x="2974584" y="1523321"/>
        <a:ext cx="2174490" cy="1304694"/>
      </dsp:txXfrm>
    </dsp:sp>
    <dsp:sp modelId="{1550EEFB-CC93-4F3A-ACF0-7825CC3439A3}">
      <dsp:nvSpPr>
        <dsp:cNvPr id="0" name=""/>
        <dsp:cNvSpPr/>
      </dsp:nvSpPr>
      <dsp:spPr>
        <a:xfrm>
          <a:off x="5366524" y="1523321"/>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7. Teacher</a:t>
          </a:r>
          <a:endParaRPr lang="en-US" sz="2600" kern="1200"/>
        </a:p>
      </dsp:txBody>
      <dsp:txXfrm>
        <a:off x="5366524" y="1523321"/>
        <a:ext cx="2174490" cy="1304694"/>
      </dsp:txXfrm>
    </dsp:sp>
    <dsp:sp modelId="{6721893E-862B-4272-93DD-28F49701817D}">
      <dsp:nvSpPr>
        <dsp:cNvPr id="0" name=""/>
        <dsp:cNvSpPr/>
      </dsp:nvSpPr>
      <dsp:spPr>
        <a:xfrm>
          <a:off x="7758464" y="1523321"/>
          <a:ext cx="2174490" cy="130469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8. Counselor</a:t>
          </a:r>
          <a:endParaRPr lang="en-US" sz="2600" kern="1200"/>
        </a:p>
      </dsp:txBody>
      <dsp:txXfrm>
        <a:off x="7758464" y="1523321"/>
        <a:ext cx="2174490" cy="1304694"/>
      </dsp:txXfrm>
    </dsp:sp>
    <dsp:sp modelId="{E9A7688C-A22D-41AC-A029-9CD84AA3ED36}">
      <dsp:nvSpPr>
        <dsp:cNvPr id="0" name=""/>
        <dsp:cNvSpPr/>
      </dsp:nvSpPr>
      <dsp:spPr>
        <a:xfrm>
          <a:off x="2974584" y="3045465"/>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9. Leader</a:t>
          </a:r>
          <a:endParaRPr lang="en-US" sz="2600" kern="1200"/>
        </a:p>
      </dsp:txBody>
      <dsp:txXfrm>
        <a:off x="2974584" y="3045465"/>
        <a:ext cx="2174490" cy="1304694"/>
      </dsp:txXfrm>
    </dsp:sp>
    <dsp:sp modelId="{B58B584A-24F9-41EE-8E22-6B3CC0E5E2F7}">
      <dsp:nvSpPr>
        <dsp:cNvPr id="0" name=""/>
        <dsp:cNvSpPr/>
      </dsp:nvSpPr>
      <dsp:spPr>
        <a:xfrm>
          <a:off x="5366524" y="3045465"/>
          <a:ext cx="2174490" cy="130469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i="0" kern="1200" baseline="0"/>
            <a:t>10. Researcher</a:t>
          </a:r>
          <a:endParaRPr lang="en-US" sz="2600" kern="1200"/>
        </a:p>
      </dsp:txBody>
      <dsp:txXfrm>
        <a:off x="536652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EFD1E-4A0D-48F3-8404-59045BD34F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E7102C-7CAE-7011-0CC1-F58A6FDDF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67FB57-84EF-BAA1-A5EA-2CF25727EB72}"/>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5" name="Footer Placeholder 4">
            <a:extLst>
              <a:ext uri="{FF2B5EF4-FFF2-40B4-BE49-F238E27FC236}">
                <a16:creationId xmlns:a16="http://schemas.microsoft.com/office/drawing/2014/main" id="{6F95518E-A62B-8F0C-433E-99A2E063C6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D305B-DDA2-B0E4-A6FD-E1016CC8C625}"/>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4284573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E86A-DB76-C74F-F190-553C45C31B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F1FA41-299F-1B5D-40C2-1989FB6634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3ABDA2-A842-CA27-0D2E-3FA0E9AA4359}"/>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5" name="Footer Placeholder 4">
            <a:extLst>
              <a:ext uri="{FF2B5EF4-FFF2-40B4-BE49-F238E27FC236}">
                <a16:creationId xmlns:a16="http://schemas.microsoft.com/office/drawing/2014/main" id="{C5C1DFB8-72CA-ABBC-2E33-AE0D386094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6C556-D5CC-791E-0CD7-1DE81AD262D2}"/>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1348045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33F03-84C0-F5A0-B966-931D6B790F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59778E-12D6-C081-47A2-2549E825E5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09D119-F1BE-A05E-67C8-604C345516F5}"/>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5" name="Footer Placeholder 4">
            <a:extLst>
              <a:ext uri="{FF2B5EF4-FFF2-40B4-BE49-F238E27FC236}">
                <a16:creationId xmlns:a16="http://schemas.microsoft.com/office/drawing/2014/main" id="{04B694D8-F56D-7EB6-ADEF-D1E678AC25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F71B73-4152-570A-7EC0-B01CB7775460}"/>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2403601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4660-E53D-17B7-3DD7-CADC51587C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F53DD1-5F9A-AF21-0073-E6C90D2477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CCE5E3-2240-45F5-3D8B-A99E6C947D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65147E-B1E8-1E1C-D82E-914A034A8E35}"/>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6" name="Footer Placeholder 5">
            <a:extLst>
              <a:ext uri="{FF2B5EF4-FFF2-40B4-BE49-F238E27FC236}">
                <a16:creationId xmlns:a16="http://schemas.microsoft.com/office/drawing/2014/main" id="{EC8A15F0-B7C6-DB7E-299F-FC5FC03966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FFB609-CDA4-533B-1543-B1F9C11909CC}"/>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3981158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43A92-C732-4667-FB6C-1174F046A6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982E7F-2891-235B-D26C-0DDCD0F9A8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E74141-620D-FAB7-D690-F47A8602EA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4FF401-EF62-A90C-2FFF-8F11925CB8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9F36F0-CC57-9D41-7EB3-041F9C4729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EBC5C6-50CC-06BF-63AA-C3D9FE9A6805}"/>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8" name="Footer Placeholder 7">
            <a:extLst>
              <a:ext uri="{FF2B5EF4-FFF2-40B4-BE49-F238E27FC236}">
                <a16:creationId xmlns:a16="http://schemas.microsoft.com/office/drawing/2014/main" id="{3460CB64-F3EC-1748-F0A9-DFE1540C15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F95907-416D-E867-9AE2-BA2AD5B9D75A}"/>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538065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2B76-E1E0-9A2E-1D79-29BA40B57C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1D9614-764D-2503-60A1-F29159C64548}"/>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4" name="Footer Placeholder 3">
            <a:extLst>
              <a:ext uri="{FF2B5EF4-FFF2-40B4-BE49-F238E27FC236}">
                <a16:creationId xmlns:a16="http://schemas.microsoft.com/office/drawing/2014/main" id="{B6A2F708-7CFF-55FB-FAA3-93A03C2BFA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D9DBAC-617A-53A5-AF0B-B1728D2971BC}"/>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3477916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450CE5-F038-F826-1496-BDF4F12B0FDA}"/>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3" name="Footer Placeholder 2">
            <a:extLst>
              <a:ext uri="{FF2B5EF4-FFF2-40B4-BE49-F238E27FC236}">
                <a16:creationId xmlns:a16="http://schemas.microsoft.com/office/drawing/2014/main" id="{FE8586BB-19A6-4E89-FAC3-ABAF2C34A4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F8F6B9-AFCF-996B-2E64-6F9FA56FD4AF}"/>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2935156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C468-F3F3-FB9A-D164-CD8D74F7C7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376303-75B2-D668-4CAB-02489146EC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C618BD-8D2A-7A9F-D0FC-212D98D07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EC574-125B-A8A6-8C77-EA8D18F27E44}"/>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6" name="Footer Placeholder 5">
            <a:extLst>
              <a:ext uri="{FF2B5EF4-FFF2-40B4-BE49-F238E27FC236}">
                <a16:creationId xmlns:a16="http://schemas.microsoft.com/office/drawing/2014/main" id="{615A8421-1942-CEC6-E779-2F7875F2D0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4CE014-3D12-1D66-6261-7CD05E0BD7D2}"/>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591007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8BA66-107E-FE75-D0E6-F26A644EC3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A042F1-E261-7ECB-A022-8D29006B6C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3338EB-98F9-8928-7E9E-AFCC1D8C1B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A06ADD-119F-B5CF-4407-E0616B9F1FAF}"/>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6" name="Footer Placeholder 5">
            <a:extLst>
              <a:ext uri="{FF2B5EF4-FFF2-40B4-BE49-F238E27FC236}">
                <a16:creationId xmlns:a16="http://schemas.microsoft.com/office/drawing/2014/main" id="{DB74DB0F-BCDE-C0CF-D1BB-69765C6B76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160BE9-7E27-9317-DCF8-35E00D9B9CD4}"/>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3642190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D046-395E-2783-D166-10DC15A6AA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A72137-5CCC-6FA1-4C6F-9ED7A2DF54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148150-B4D9-DE02-7542-F752448194F8}"/>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5" name="Footer Placeholder 4">
            <a:extLst>
              <a:ext uri="{FF2B5EF4-FFF2-40B4-BE49-F238E27FC236}">
                <a16:creationId xmlns:a16="http://schemas.microsoft.com/office/drawing/2014/main" id="{E6A1890B-50D8-EC9D-3E42-1F04C1757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1E07A-3503-72ED-0A18-A1EE47EE429E}"/>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3737421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CBBAEF-B5B7-CE7E-7EE6-1D0FB84B2A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F4B9FF-FF2A-BEEF-E7CD-E8B77F7D43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D2E23-8E9F-29AC-EFE4-3CB02EAD6ADF}"/>
              </a:ext>
            </a:extLst>
          </p:cNvPr>
          <p:cNvSpPr>
            <a:spLocks noGrp="1"/>
          </p:cNvSpPr>
          <p:nvPr>
            <p:ph type="dt" sz="half" idx="10"/>
          </p:nvPr>
        </p:nvSpPr>
        <p:spPr/>
        <p:txBody>
          <a:bodyPr/>
          <a:lstStyle/>
          <a:p>
            <a:fld id="{429F7F4B-4DC3-4D8F-AC79-85D5D66FE706}" type="datetimeFigureOut">
              <a:rPr lang="en-US" smtClean="0"/>
              <a:t>3/21/2023</a:t>
            </a:fld>
            <a:endParaRPr lang="en-US"/>
          </a:p>
        </p:txBody>
      </p:sp>
      <p:sp>
        <p:nvSpPr>
          <p:cNvPr id="5" name="Footer Placeholder 4">
            <a:extLst>
              <a:ext uri="{FF2B5EF4-FFF2-40B4-BE49-F238E27FC236}">
                <a16:creationId xmlns:a16="http://schemas.microsoft.com/office/drawing/2014/main" id="{1DB3E76C-7E68-880F-4F28-25660EF2E5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4AEB5-36E0-0BF7-82D6-BE4350208955}"/>
              </a:ext>
            </a:extLst>
          </p:cNvPr>
          <p:cNvSpPr>
            <a:spLocks noGrp="1"/>
          </p:cNvSpPr>
          <p:nvPr>
            <p:ph type="sldNum" sz="quarter" idx="12"/>
          </p:nvPr>
        </p:nvSpPr>
        <p:spPr/>
        <p:txBody>
          <a:bodyPr/>
          <a:lstStyle/>
          <a:p>
            <a:fld id="{CB40A535-EFE9-4878-A3DF-2FD087EF9D97}" type="slidenum">
              <a:rPr lang="en-US" smtClean="0"/>
              <a:t>‹#›</a:t>
            </a:fld>
            <a:endParaRPr lang="en-US"/>
          </a:p>
        </p:txBody>
      </p:sp>
    </p:spTree>
    <p:extLst>
      <p:ext uri="{BB962C8B-B14F-4D97-AF65-F5344CB8AC3E}">
        <p14:creationId xmlns:p14="http://schemas.microsoft.com/office/powerpoint/2010/main" val="872622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7DABE4-B7EE-DEE0-3989-B4C72F03D0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D45A84-A7D6-8480-60EA-1AE02621DA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F938F8-06FE-89AE-747E-95C9319F2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F7F4B-4DC3-4D8F-AC79-85D5D66FE706}" type="datetimeFigureOut">
              <a:rPr lang="en-US" smtClean="0"/>
              <a:t>3/21/2023</a:t>
            </a:fld>
            <a:endParaRPr lang="en-US"/>
          </a:p>
        </p:txBody>
      </p:sp>
      <p:sp>
        <p:nvSpPr>
          <p:cNvPr id="5" name="Footer Placeholder 4">
            <a:extLst>
              <a:ext uri="{FF2B5EF4-FFF2-40B4-BE49-F238E27FC236}">
                <a16:creationId xmlns:a16="http://schemas.microsoft.com/office/drawing/2014/main" id="{FE4C2468-959F-F51E-B489-1E2161F924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101A1D4-24CF-7917-70FA-EE857ED58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0A535-EFE9-4878-A3DF-2FD087EF9D97}" type="slidenum">
              <a:rPr lang="en-US" smtClean="0"/>
              <a:t>‹#›</a:t>
            </a:fld>
            <a:endParaRPr lang="en-US"/>
          </a:p>
        </p:txBody>
      </p:sp>
    </p:spTree>
    <p:extLst>
      <p:ext uri="{BB962C8B-B14F-4D97-AF65-F5344CB8AC3E}">
        <p14:creationId xmlns:p14="http://schemas.microsoft.com/office/powerpoint/2010/main" val="1866433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080CB9-3A9A-9429-EAC5-C572003D57E4}"/>
              </a:ext>
            </a:extLst>
          </p:cNvPr>
          <p:cNvSpPr>
            <a:spLocks noGrp="1"/>
          </p:cNvSpPr>
          <p:nvPr>
            <p:ph type="ctrTitle"/>
          </p:nvPr>
        </p:nvSpPr>
        <p:spPr>
          <a:xfrm>
            <a:off x="6501028" y="2159361"/>
            <a:ext cx="4805996" cy="1297115"/>
          </a:xfrm>
        </p:spPr>
        <p:txBody>
          <a:bodyPr anchor="t">
            <a:normAutofit fontScale="90000"/>
          </a:bodyPr>
          <a:lstStyle/>
          <a:p>
            <a:pPr algn="l"/>
            <a:r>
              <a:rPr lang="en-US" sz="4400" b="1" i="0" u="none" strike="noStrike" baseline="0" dirty="0">
                <a:latin typeface="Calibri-Bold"/>
              </a:rPr>
              <a:t>Fundamental of nursing</a:t>
            </a:r>
            <a:endParaRPr lang="en-US" sz="4400" dirty="0"/>
          </a:p>
        </p:txBody>
      </p:sp>
      <p:sp>
        <p:nvSpPr>
          <p:cNvPr id="3" name="Subtitle 2">
            <a:extLst>
              <a:ext uri="{FF2B5EF4-FFF2-40B4-BE49-F238E27FC236}">
                <a16:creationId xmlns:a16="http://schemas.microsoft.com/office/drawing/2014/main" id="{CDDEB0FA-0698-2451-344A-258F5C498884}"/>
              </a:ext>
            </a:extLst>
          </p:cNvPr>
          <p:cNvSpPr>
            <a:spLocks noGrp="1"/>
          </p:cNvSpPr>
          <p:nvPr>
            <p:ph type="subTitle" idx="1"/>
          </p:nvPr>
        </p:nvSpPr>
        <p:spPr>
          <a:xfrm>
            <a:off x="6590966" y="3428999"/>
            <a:ext cx="4805691" cy="838831"/>
          </a:xfrm>
        </p:spPr>
        <p:txBody>
          <a:bodyPr anchor="b">
            <a:normAutofit/>
          </a:bodyPr>
          <a:lstStyle/>
          <a:p>
            <a:pPr algn="l"/>
            <a:r>
              <a:rPr lang="en-US" sz="2800" b="1" i="0" u="none" strike="noStrike" baseline="0" dirty="0">
                <a:solidFill>
                  <a:schemeClr val="tx2"/>
                </a:solidFill>
                <a:latin typeface="Calibri-Bold"/>
              </a:rPr>
              <a:t>Introduction of nursing</a:t>
            </a:r>
            <a:endParaRPr lang="en-US" sz="2800" dirty="0">
              <a:solidFill>
                <a:schemeClr val="tx2"/>
              </a:solidFill>
            </a:endParaRPr>
          </a:p>
        </p:txBody>
      </p:sp>
      <p:pic>
        <p:nvPicPr>
          <p:cNvPr id="7" name="Graphic 6" descr="Stethoscope">
            <a:extLst>
              <a:ext uri="{FF2B5EF4-FFF2-40B4-BE49-F238E27FC236}">
                <a16:creationId xmlns:a16="http://schemas.microsoft.com/office/drawing/2014/main" id="{67FE37B0-E6A7-84E4-C809-F2763DAF2D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5465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72046C-3C12-EDA0-FA42-826FC4957377}"/>
              </a:ext>
            </a:extLst>
          </p:cNvPr>
          <p:cNvSpPr>
            <a:spLocks noGrp="1"/>
          </p:cNvSpPr>
          <p:nvPr>
            <p:ph type="title"/>
          </p:nvPr>
        </p:nvSpPr>
        <p:spPr>
          <a:xfrm>
            <a:off x="3027924" y="991261"/>
            <a:ext cx="5754696" cy="1837349"/>
          </a:xfrm>
        </p:spPr>
        <p:txBody>
          <a:bodyPr>
            <a:normAutofit/>
          </a:bodyPr>
          <a:lstStyle/>
          <a:p>
            <a:pPr algn="ctr"/>
            <a:r>
              <a:rPr lang="en-US" sz="6000" b="0" i="0" u="none" strike="noStrike" baseline="0" dirty="0">
                <a:solidFill>
                  <a:schemeClr val="tx2"/>
                </a:solidFill>
                <a:latin typeface="Calibri" panose="020F0502020204030204" pitchFamily="34" charset="0"/>
              </a:rPr>
              <a:t>Out lines</a:t>
            </a:r>
            <a:endParaRPr lang="en-US" sz="6000" dirty="0">
              <a:solidFill>
                <a:schemeClr val="tx2"/>
              </a:solidFill>
            </a:endParaRPr>
          </a:p>
        </p:txBody>
      </p:sp>
      <p:grpSp>
        <p:nvGrpSpPr>
          <p:cNvPr id="10" name="Group 9">
            <a:extLst>
              <a:ext uri="{FF2B5EF4-FFF2-40B4-BE49-F238E27FC236}">
                <a16:creationId xmlns:a16="http://schemas.microsoft.com/office/drawing/2014/main" id="{05545017-2445-4AB3-95A6-48F17C802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1" name="Freeform: Shape 10">
              <a:extLst>
                <a:ext uri="{FF2B5EF4-FFF2-40B4-BE49-F238E27FC236}">
                  <a16:creationId xmlns:a16="http://schemas.microsoft.com/office/drawing/2014/main" id="{F3B5D580-007D-4215-A10B-C8CF12EE0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4228C19-035F-4E8E-BAFD-56EC684B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10D7C81-A1BE-4720-A66D-AEF9A11A5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BF18FEE-BE44-4F4A-AA4E-EC795CB0B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CDC5D705-4C2D-7DE5-42B9-DCFB12A32B54}"/>
              </a:ext>
            </a:extLst>
          </p:cNvPr>
          <p:cNvSpPr>
            <a:spLocks noGrp="1"/>
          </p:cNvSpPr>
          <p:nvPr>
            <p:ph idx="1"/>
          </p:nvPr>
        </p:nvSpPr>
        <p:spPr>
          <a:xfrm>
            <a:off x="3050412" y="2979336"/>
            <a:ext cx="5709721" cy="2430864"/>
          </a:xfrm>
        </p:spPr>
        <p:txBody>
          <a:bodyPr anchor="t">
            <a:normAutofit/>
          </a:bodyPr>
          <a:lstStyle/>
          <a:p>
            <a:r>
              <a:rPr lang="en-US" sz="3200" b="0" i="0" u="none" strike="noStrike" baseline="0" dirty="0">
                <a:latin typeface="Calibri" panose="020F0502020204030204" pitchFamily="34" charset="0"/>
              </a:rPr>
              <a:t>Definitions of nursing</a:t>
            </a:r>
          </a:p>
          <a:p>
            <a:r>
              <a:rPr lang="en-US" sz="3200" b="0" i="0" u="none" strike="noStrike" baseline="0" dirty="0">
                <a:latin typeface="Calibri" panose="020F0502020204030204" pitchFamily="34" charset="0"/>
              </a:rPr>
              <a:t>Recipient of nursing </a:t>
            </a:r>
          </a:p>
          <a:p>
            <a:r>
              <a:rPr lang="en-US" sz="3200" b="0" i="0" u="none" strike="noStrike" baseline="0" dirty="0">
                <a:latin typeface="Calibri" panose="020F0502020204030204" pitchFamily="34" charset="0"/>
              </a:rPr>
              <a:t>Aims of nursing </a:t>
            </a:r>
          </a:p>
          <a:p>
            <a:r>
              <a:rPr lang="en-US" sz="3200" b="0" i="0" u="none" strike="noStrike" baseline="0" dirty="0">
                <a:latin typeface="Calibri" panose="020F0502020204030204" pitchFamily="34" charset="0"/>
              </a:rPr>
              <a:t>Roles of nursing </a:t>
            </a:r>
            <a:endParaRPr lang="en-US" sz="3200" dirty="0"/>
          </a:p>
        </p:txBody>
      </p:sp>
      <p:grpSp>
        <p:nvGrpSpPr>
          <p:cNvPr id="16" name="Group 15">
            <a:extLst>
              <a:ext uri="{FF2B5EF4-FFF2-40B4-BE49-F238E27FC236}">
                <a16:creationId xmlns:a16="http://schemas.microsoft.com/office/drawing/2014/main" id="{06B7259D-F2AD-42FE-B984-6D1D74321C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4" y="3658536"/>
            <a:ext cx="3655725" cy="2743201"/>
            <a:chOff x="-305" y="-1"/>
            <a:chExt cx="3832880" cy="2876136"/>
          </a:xfrm>
        </p:grpSpPr>
        <p:sp>
          <p:nvSpPr>
            <p:cNvPr id="17" name="Freeform: Shape 16">
              <a:extLst>
                <a:ext uri="{FF2B5EF4-FFF2-40B4-BE49-F238E27FC236}">
                  <a16:creationId xmlns:a16="http://schemas.microsoft.com/office/drawing/2014/main" id="{9E5C38C6-2516-45D1-ADFC-3F59F8E34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C274C95-E7A7-401D-A8F5-FFF5EB92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1D598C3-55D0-44FB-8766-A89B34B317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9EBC5C7-E54F-42F3-93F0-75AAC99FF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47961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holding a globe">
            <a:extLst>
              <a:ext uri="{FF2B5EF4-FFF2-40B4-BE49-F238E27FC236}">
                <a16:creationId xmlns:a16="http://schemas.microsoft.com/office/drawing/2014/main" id="{0714451A-5BCE-1019-EE92-FB5D5FC6C430}"/>
              </a:ext>
            </a:extLst>
          </p:cNvPr>
          <p:cNvPicPr>
            <a:picLocks noChangeAspect="1"/>
          </p:cNvPicPr>
          <p:nvPr/>
        </p:nvPicPr>
        <p:blipFill rotWithShape="1">
          <a:blip r:embed="rId2"/>
          <a:srcRect l="3473" t="14057" r="5618"/>
          <a:stretch/>
        </p:blipFill>
        <p:spPr>
          <a:xfrm>
            <a:off x="20" y="10"/>
            <a:ext cx="12191981" cy="6857990"/>
          </a:xfrm>
          <a:prstGeom prst="rect">
            <a:avLst/>
          </a:prstGeom>
        </p:spPr>
      </p:pic>
      <p:sp>
        <p:nvSpPr>
          <p:cNvPr id="31" name="Rectangle 3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0F0EB2-3706-4478-DE7E-B6B944BAB622}"/>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600" b="0" i="0" u="none" strike="noStrike" baseline="0"/>
              <a:t>According to the world health</a:t>
            </a:r>
            <a:br>
              <a:rPr lang="en-US" sz="5600" b="0" i="0" u="none" strike="noStrike" baseline="0"/>
            </a:br>
            <a:r>
              <a:rPr lang="en-US" sz="5600" b="0" i="0" u="none" strike="noStrike" baseline="0"/>
              <a:t>organization(WHO)</a:t>
            </a:r>
            <a:endParaRPr lang="en-US" sz="5600"/>
          </a:p>
        </p:txBody>
      </p:sp>
      <p:sp>
        <p:nvSpPr>
          <p:cNvPr id="33" name="Rectangle: Rounded Corners 3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970982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wo people holding each other's hands">
            <a:extLst>
              <a:ext uri="{FF2B5EF4-FFF2-40B4-BE49-F238E27FC236}">
                <a16:creationId xmlns:a16="http://schemas.microsoft.com/office/drawing/2014/main" id="{004A5782-B691-8C64-1544-4FF1C607B607}"/>
              </a:ext>
            </a:extLst>
          </p:cNvPr>
          <p:cNvPicPr>
            <a:picLocks noChangeAspect="1"/>
          </p:cNvPicPr>
          <p:nvPr/>
        </p:nvPicPr>
        <p:blipFill rotWithShape="1">
          <a:blip r:embed="rId2"/>
          <a:srcRect l="2786" r="26074"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31" name="Freeform: Shape 30">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Freeform: Shape 32">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7" name="Rectangle 36">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EBF7B27-B6B7-886A-D4FB-CC52FCFA5318}"/>
              </a:ext>
            </a:extLst>
          </p:cNvPr>
          <p:cNvSpPr>
            <a:spLocks noGrp="1"/>
          </p:cNvSpPr>
          <p:nvPr>
            <p:ph idx="1"/>
          </p:nvPr>
        </p:nvSpPr>
        <p:spPr>
          <a:xfrm>
            <a:off x="374904" y="2522949"/>
            <a:ext cx="5065776" cy="3402363"/>
          </a:xfrm>
        </p:spPr>
        <p:txBody>
          <a:bodyPr anchor="t">
            <a:normAutofit/>
          </a:bodyPr>
          <a:lstStyle/>
          <a:p>
            <a:r>
              <a:rPr lang="en-US" sz="2000" b="1" i="0" u="none" strike="noStrike" baseline="0">
                <a:latin typeface="Arial-BoldMT"/>
              </a:rPr>
              <a:t>Health </a:t>
            </a:r>
            <a:r>
              <a:rPr lang="en-US" sz="2000" b="0" i="0" u="none" strike="noStrike" baseline="0">
                <a:latin typeface="ArialMT"/>
              </a:rPr>
              <a:t>: is a state of complete physical, mental and social well-being and not merely the absence of disease or infirmity</a:t>
            </a:r>
          </a:p>
          <a:p>
            <a:r>
              <a:rPr lang="en-US" sz="2000" b="1">
                <a:latin typeface="Calibri-Bold"/>
              </a:rPr>
              <a:t>D</a:t>
            </a:r>
            <a:r>
              <a:rPr lang="en-US" sz="2000" b="1" i="0" u="none" strike="noStrike" baseline="0">
                <a:latin typeface="Calibri-Bold"/>
              </a:rPr>
              <a:t>isease </a:t>
            </a:r>
            <a:r>
              <a:rPr lang="en-US" sz="2000" b="0" i="0" u="none" strike="noStrike" baseline="0">
                <a:latin typeface="Calibri" panose="020F0502020204030204" pitchFamily="34" charset="0"/>
              </a:rPr>
              <a:t>: is a pathological change in the structure or function of the body or mind</a:t>
            </a:r>
          </a:p>
          <a:p>
            <a:r>
              <a:rPr lang="en-US" sz="2000" b="1">
                <a:latin typeface="Calibri-Bold"/>
              </a:rPr>
              <a:t>I</a:t>
            </a:r>
            <a:r>
              <a:rPr lang="en-US" sz="2000" b="1" i="0" u="none" strike="noStrike" baseline="0">
                <a:latin typeface="Calibri-Bold"/>
              </a:rPr>
              <a:t>llness </a:t>
            </a:r>
            <a:r>
              <a:rPr lang="en-US" sz="2000" b="0" i="0" u="none" strike="noStrike" baseline="0">
                <a:latin typeface="Calibri" panose="020F0502020204030204" pitchFamily="34" charset="0"/>
              </a:rPr>
              <a:t>: is the response of the person to the disease</a:t>
            </a:r>
            <a:endParaRPr lang="en-US" sz="2000"/>
          </a:p>
        </p:txBody>
      </p:sp>
    </p:spTree>
    <p:extLst>
      <p:ext uri="{BB962C8B-B14F-4D97-AF65-F5344CB8AC3E}">
        <p14:creationId xmlns:p14="http://schemas.microsoft.com/office/powerpoint/2010/main" val="1321406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CF931F-BC18-F288-3B9D-CDECC1926CA1}"/>
              </a:ext>
            </a:extLst>
          </p:cNvPr>
          <p:cNvSpPr>
            <a:spLocks noGrp="1"/>
          </p:cNvSpPr>
          <p:nvPr>
            <p:ph type="title"/>
          </p:nvPr>
        </p:nvSpPr>
        <p:spPr>
          <a:xfrm>
            <a:off x="6513788" y="365125"/>
            <a:ext cx="4840010" cy="1807305"/>
          </a:xfrm>
        </p:spPr>
        <p:txBody>
          <a:bodyPr>
            <a:normAutofit/>
          </a:bodyPr>
          <a:lstStyle/>
          <a:p>
            <a:r>
              <a:rPr lang="en-US" b="0" i="0" u="none" strike="noStrike" baseline="0" dirty="0">
                <a:latin typeface="Calibri" panose="020F0502020204030204" pitchFamily="34" charset="0"/>
              </a:rPr>
              <a:t>Definitions of nursing</a:t>
            </a:r>
            <a:endParaRPr lang="en-US" dirty="0"/>
          </a:p>
        </p:txBody>
      </p:sp>
      <p:pic>
        <p:nvPicPr>
          <p:cNvPr id="5" name="Picture 4" descr="A person wearing a head scarf&#10;&#10;Description automatically generated with low confidence">
            <a:extLst>
              <a:ext uri="{FF2B5EF4-FFF2-40B4-BE49-F238E27FC236}">
                <a16:creationId xmlns:a16="http://schemas.microsoft.com/office/drawing/2014/main" id="{CBB6233A-E817-7BFF-3CD3-51054599FC74}"/>
              </a:ext>
            </a:extLst>
          </p:cNvPr>
          <p:cNvPicPr>
            <a:picLocks noChangeAspect="1"/>
          </p:cNvPicPr>
          <p:nvPr/>
        </p:nvPicPr>
        <p:blipFill rotWithShape="1">
          <a:blip r:embed="rId2">
            <a:extLst>
              <a:ext uri="{28A0092B-C50C-407E-A947-70E740481C1C}">
                <a14:useLocalDpi xmlns:a14="http://schemas.microsoft.com/office/drawing/2010/main" val="0"/>
              </a:ext>
            </a:extLst>
          </a:blip>
          <a:srcRect r="-2" b="19388"/>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4AF544DC-6B6E-2CEF-1EF5-D7A5136F50A6}"/>
              </a:ext>
            </a:extLst>
          </p:cNvPr>
          <p:cNvSpPr>
            <a:spLocks noGrp="1"/>
          </p:cNvSpPr>
          <p:nvPr>
            <p:ph idx="1"/>
          </p:nvPr>
        </p:nvSpPr>
        <p:spPr>
          <a:xfrm>
            <a:off x="5681773" y="2537555"/>
            <a:ext cx="6504039" cy="3843666"/>
          </a:xfrm>
        </p:spPr>
        <p:txBody>
          <a:bodyPr>
            <a:normAutofit/>
          </a:bodyPr>
          <a:lstStyle/>
          <a:p>
            <a:pPr marL="0" indent="0">
              <a:buNone/>
            </a:pPr>
            <a:r>
              <a:rPr lang="en-US" sz="2000" b="0" i="0" u="none" strike="noStrike" baseline="0" dirty="0">
                <a:cs typeface="Times New Roman" panose="02020603050405020304" pitchFamily="18" charset="0"/>
              </a:rPr>
              <a:t>According to Florence Nightingale : </a:t>
            </a:r>
          </a:p>
          <a:p>
            <a:pPr marL="0" indent="0">
              <a:buNone/>
            </a:pPr>
            <a:r>
              <a:rPr lang="en-US" sz="2000" b="0" i="0" u="none" strike="noStrike" baseline="0" dirty="0">
                <a:cs typeface="Times New Roman" panose="02020603050405020304" pitchFamily="18" charset="0"/>
              </a:rPr>
              <a:t>Florence Nightingale : is the founder of modern nursing of</a:t>
            </a:r>
          </a:p>
          <a:p>
            <a:pPr marL="0" indent="0">
              <a:buNone/>
            </a:pPr>
            <a:r>
              <a:rPr lang="en-US" sz="2000" b="0" i="0" u="none" strike="noStrike" baseline="0" dirty="0">
                <a:cs typeface="Times New Roman" panose="02020603050405020304" pitchFamily="18" charset="0"/>
              </a:rPr>
              <a:t>professional nursing, was born in Florence, Italy, in 1820, in an English family; she was named of the city of her birth. She was one of the lead nurses during the Crimean war, treating many injured soldiers and doing her best to improve the environment in which they were treated by making it more sanitary and accommodating to their needs </a:t>
            </a:r>
          </a:p>
          <a:p>
            <a:pPr marL="0" indent="0">
              <a:buNone/>
            </a:pPr>
            <a:endParaRPr lang="en-US" sz="2000" dirty="0">
              <a:cs typeface="Times New Roman" panose="02020603050405020304" pitchFamily="18" charset="0"/>
            </a:endParaRPr>
          </a:p>
        </p:txBody>
      </p:sp>
    </p:spTree>
    <p:extLst>
      <p:ext uri="{BB962C8B-B14F-4D97-AF65-F5344CB8AC3E}">
        <p14:creationId xmlns:p14="http://schemas.microsoft.com/office/powerpoint/2010/main" val="160545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6D35BD-4C16-40AE-7663-C33A129A3390}"/>
              </a:ext>
            </a:extLst>
          </p:cNvPr>
          <p:cNvSpPr>
            <a:spLocks noGrp="1"/>
          </p:cNvSpPr>
          <p:nvPr>
            <p:ph type="title"/>
          </p:nvPr>
        </p:nvSpPr>
        <p:spPr>
          <a:xfrm>
            <a:off x="686834" y="1153572"/>
            <a:ext cx="3200400" cy="4461163"/>
          </a:xfrm>
        </p:spPr>
        <p:txBody>
          <a:bodyPr>
            <a:normAutofit/>
          </a:bodyPr>
          <a:lstStyle/>
          <a:p>
            <a:r>
              <a:rPr lang="en-US" b="0" i="0" u="none" strike="noStrike" baseline="0" dirty="0">
                <a:solidFill>
                  <a:srgbClr val="FFFFFF"/>
                </a:solidFill>
                <a:latin typeface="Calibri" panose="020F0502020204030204" pitchFamily="34" charset="0"/>
              </a:rPr>
              <a:t>Florence Nightingale</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5E0643A-5FED-1C06-AE12-3503D1B0BE16}"/>
              </a:ext>
            </a:extLst>
          </p:cNvPr>
          <p:cNvSpPr>
            <a:spLocks noGrp="1"/>
          </p:cNvSpPr>
          <p:nvPr>
            <p:ph idx="1"/>
          </p:nvPr>
        </p:nvSpPr>
        <p:spPr>
          <a:xfrm>
            <a:off x="4447308" y="591344"/>
            <a:ext cx="6906491" cy="5585619"/>
          </a:xfrm>
        </p:spPr>
        <p:txBody>
          <a:bodyPr anchor="ctr">
            <a:normAutofit/>
          </a:bodyPr>
          <a:lstStyle/>
          <a:p>
            <a:r>
              <a:rPr lang="en-US" b="0" i="0" u="none" strike="noStrike" baseline="0">
                <a:latin typeface="ArialMT"/>
              </a:rPr>
              <a:t>described nursing as 'the act of utilizing the environment of</a:t>
            </a:r>
          </a:p>
          <a:p>
            <a:r>
              <a:rPr lang="en-US" b="0" i="0" u="none" strike="noStrike" baseline="0">
                <a:latin typeface="ArialMT"/>
              </a:rPr>
              <a:t>the patient to assist him in his recovery</a:t>
            </a:r>
            <a:endParaRPr lang="en-US"/>
          </a:p>
        </p:txBody>
      </p:sp>
    </p:spTree>
    <p:extLst>
      <p:ext uri="{BB962C8B-B14F-4D97-AF65-F5344CB8AC3E}">
        <p14:creationId xmlns:p14="http://schemas.microsoft.com/office/powerpoint/2010/main" val="657254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08F315-7D82-E874-58A2-A19C6C57CA21}"/>
              </a:ext>
            </a:extLst>
          </p:cNvPr>
          <p:cNvSpPr>
            <a:spLocks noGrp="1"/>
          </p:cNvSpPr>
          <p:nvPr>
            <p:ph type="title"/>
          </p:nvPr>
        </p:nvSpPr>
        <p:spPr>
          <a:xfrm>
            <a:off x="686834" y="1153572"/>
            <a:ext cx="3200400" cy="4461163"/>
          </a:xfrm>
        </p:spPr>
        <p:txBody>
          <a:bodyPr>
            <a:normAutofit/>
          </a:bodyPr>
          <a:lstStyle/>
          <a:p>
            <a:r>
              <a:rPr lang="en-US" b="0" i="0" u="none" strike="noStrike" baseline="0">
                <a:solidFill>
                  <a:srgbClr val="FFFFFF"/>
                </a:solidFill>
                <a:latin typeface="Calibri" panose="020F0502020204030204" pitchFamily="34" charset="0"/>
              </a:rPr>
              <a:t>Definition nursing according to Henderson</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028D5F4-7621-CC09-F129-E47D7D9B0B40}"/>
              </a:ext>
            </a:extLst>
          </p:cNvPr>
          <p:cNvSpPr>
            <a:spLocks noGrp="1"/>
          </p:cNvSpPr>
          <p:nvPr>
            <p:ph idx="1"/>
          </p:nvPr>
        </p:nvSpPr>
        <p:spPr>
          <a:xfrm>
            <a:off x="4447308" y="591344"/>
            <a:ext cx="6906491" cy="5585619"/>
          </a:xfrm>
        </p:spPr>
        <p:txBody>
          <a:bodyPr anchor="ctr">
            <a:normAutofit/>
          </a:bodyPr>
          <a:lstStyle/>
          <a:p>
            <a:pPr marL="0" indent="0">
              <a:buNone/>
            </a:pPr>
            <a:r>
              <a:rPr lang="en-US" b="0" i="0" u="none" strike="noStrike" baseline="0" dirty="0">
                <a:latin typeface="Calibri" panose="020F0502020204030204" pitchFamily="34" charset="0"/>
              </a:rPr>
              <a:t>Henderson defined nursing as “the unique function of the nurse</a:t>
            </a:r>
            <a:r>
              <a:rPr lang="ar-IQ" b="0" i="0" u="none" strike="noStrike" baseline="0" dirty="0">
                <a:latin typeface="Calibri" panose="020F0502020204030204" pitchFamily="34" charset="0"/>
              </a:rPr>
              <a:t> </a:t>
            </a:r>
            <a:r>
              <a:rPr lang="en-US" b="0" i="0" u="none" strike="noStrike" baseline="0" dirty="0">
                <a:latin typeface="Calibri" panose="020F0502020204030204" pitchFamily="34" charset="0"/>
              </a:rPr>
              <a:t>is to assist the individual, sick or well, in the</a:t>
            </a:r>
            <a:r>
              <a:rPr lang="ar-IQ" dirty="0">
                <a:latin typeface="Calibri" panose="020F0502020204030204" pitchFamily="34" charset="0"/>
              </a:rPr>
              <a:t> </a:t>
            </a:r>
            <a:r>
              <a:rPr lang="en-US" b="0" i="0" u="none" strike="noStrike" baseline="0" dirty="0">
                <a:latin typeface="Calibri" panose="020F0502020204030204" pitchFamily="34" charset="0"/>
              </a:rPr>
              <a:t>performance of</a:t>
            </a:r>
            <a:r>
              <a:rPr lang="ar-IQ" b="0" i="0" u="none" strike="noStrike" baseline="0" dirty="0">
                <a:latin typeface="Calibri" panose="020F0502020204030204" pitchFamily="34" charset="0"/>
              </a:rPr>
              <a:t> </a:t>
            </a:r>
            <a:r>
              <a:rPr lang="en-US" b="0" i="0" u="none" strike="noStrike" baseline="0" dirty="0">
                <a:latin typeface="Calibri" panose="020F0502020204030204" pitchFamily="34" charset="0"/>
              </a:rPr>
              <a:t>those activities contributing to health or its recovery (or to</a:t>
            </a:r>
            <a:r>
              <a:rPr lang="ar-IQ" b="0" i="0" u="none" strike="noStrike" baseline="0" dirty="0">
                <a:latin typeface="Calibri" panose="020F0502020204030204" pitchFamily="34" charset="0"/>
              </a:rPr>
              <a:t> </a:t>
            </a:r>
            <a:r>
              <a:rPr lang="en-US" b="0" i="0" u="none" strike="noStrike" baseline="0" dirty="0">
                <a:latin typeface="Calibri" panose="020F0502020204030204" pitchFamily="34" charset="0"/>
              </a:rPr>
              <a:t>peaceful death) that he would perform unaided if he had the</a:t>
            </a:r>
            <a:r>
              <a:rPr lang="ar-IQ" b="0" i="0" u="none" strike="noStrike" baseline="0" dirty="0">
                <a:latin typeface="Calibri" panose="020F0502020204030204" pitchFamily="34" charset="0"/>
              </a:rPr>
              <a:t> </a:t>
            </a:r>
            <a:r>
              <a:rPr lang="en-US" b="0" i="0" u="none" strike="noStrike" baseline="0" dirty="0">
                <a:latin typeface="Calibri" panose="020F0502020204030204" pitchFamily="34" charset="0"/>
              </a:rPr>
              <a:t>necessary strength, will or knowledge</a:t>
            </a:r>
            <a:endParaRPr lang="en-US" dirty="0"/>
          </a:p>
        </p:txBody>
      </p:sp>
    </p:spTree>
    <p:extLst>
      <p:ext uri="{BB962C8B-B14F-4D97-AF65-F5344CB8AC3E}">
        <p14:creationId xmlns:p14="http://schemas.microsoft.com/office/powerpoint/2010/main" val="1773203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D530E9-BE66-668D-2209-AC5CB7C324C8}"/>
              </a:ext>
            </a:extLst>
          </p:cNvPr>
          <p:cNvSpPr>
            <a:spLocks noGrp="1"/>
          </p:cNvSpPr>
          <p:nvPr>
            <p:ph type="title"/>
          </p:nvPr>
        </p:nvSpPr>
        <p:spPr>
          <a:xfrm>
            <a:off x="6513788" y="365125"/>
            <a:ext cx="4840010" cy="1807305"/>
          </a:xfrm>
        </p:spPr>
        <p:txBody>
          <a:bodyPr>
            <a:normAutofit/>
          </a:bodyPr>
          <a:lstStyle/>
          <a:p>
            <a:r>
              <a:rPr lang="en-US" b="0" i="0" u="none" strike="noStrike" baseline="0">
                <a:latin typeface="Calibri" panose="020F0502020204030204" pitchFamily="34" charset="0"/>
              </a:rPr>
              <a:t>Definition nursing and nurse</a:t>
            </a:r>
            <a:endParaRPr lang="en-US" dirty="0"/>
          </a:p>
        </p:txBody>
      </p:sp>
      <p:pic>
        <p:nvPicPr>
          <p:cNvPr id="5" name="Picture 4" descr="People holding hands">
            <a:extLst>
              <a:ext uri="{FF2B5EF4-FFF2-40B4-BE49-F238E27FC236}">
                <a16:creationId xmlns:a16="http://schemas.microsoft.com/office/drawing/2014/main" id="{CBD30237-0963-0AA0-3DFC-DA842C405AB0}"/>
              </a:ext>
            </a:extLst>
          </p:cNvPr>
          <p:cNvPicPr>
            <a:picLocks noChangeAspect="1"/>
          </p:cNvPicPr>
          <p:nvPr/>
        </p:nvPicPr>
        <p:blipFill rotWithShape="1">
          <a:blip r:embed="rId2"/>
          <a:srcRect l="26314" r="14152"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5AB42FFD-F7D8-D7D3-E1A3-B579C91A32F6}"/>
              </a:ext>
            </a:extLst>
          </p:cNvPr>
          <p:cNvSpPr>
            <a:spLocks noGrp="1"/>
          </p:cNvSpPr>
          <p:nvPr>
            <p:ph idx="1"/>
          </p:nvPr>
        </p:nvSpPr>
        <p:spPr>
          <a:xfrm>
            <a:off x="6513788" y="2333297"/>
            <a:ext cx="4840010" cy="3843666"/>
          </a:xfrm>
        </p:spPr>
        <p:txBody>
          <a:bodyPr>
            <a:normAutofit fontScale="92500" lnSpcReduction="20000"/>
          </a:bodyPr>
          <a:lstStyle/>
          <a:p>
            <a:pPr marL="0" indent="0">
              <a:buNone/>
            </a:pPr>
            <a:r>
              <a:rPr lang="en-US" sz="2400" b="0" i="0" u="none" strike="noStrike" baseline="0" dirty="0">
                <a:solidFill>
                  <a:srgbClr val="FF0000"/>
                </a:solidFill>
                <a:latin typeface="Calibri" panose="020F0502020204030204" pitchFamily="34" charset="0"/>
              </a:rPr>
              <a:t>According to the world health organization (WHO)</a:t>
            </a:r>
          </a:p>
          <a:p>
            <a:pPr marL="0" indent="0">
              <a:buNone/>
            </a:pPr>
            <a:r>
              <a:rPr lang="en-US" sz="2400" b="1" i="0" u="none" strike="noStrike" baseline="0" dirty="0">
                <a:latin typeface="Calibri-Bold"/>
              </a:rPr>
              <a:t>Nursing: </a:t>
            </a:r>
            <a:r>
              <a:rPr lang="en-US" sz="2400" b="0" i="0" u="none" strike="noStrike" baseline="0" dirty="0">
                <a:latin typeface="Calibri" panose="020F0502020204030204" pitchFamily="34" charset="0"/>
              </a:rPr>
              <a:t>encompasses autonomous and collaborative care of</a:t>
            </a:r>
            <a:r>
              <a:rPr lang="ar-IQ" sz="2400" b="0" i="0" u="none" strike="noStrike" baseline="0" dirty="0">
                <a:latin typeface="Calibri" panose="020F0502020204030204" pitchFamily="34" charset="0"/>
              </a:rPr>
              <a:t> </a:t>
            </a:r>
            <a:r>
              <a:rPr lang="en-US" sz="2400" b="0" i="0" u="none" strike="noStrike" baseline="0" dirty="0">
                <a:latin typeface="Calibri" panose="020F0502020204030204" pitchFamily="34" charset="0"/>
              </a:rPr>
              <a:t>individuals of all ages, families, groups and communities, sick or well</a:t>
            </a:r>
            <a:r>
              <a:rPr lang="ar-IQ" sz="2400" b="0" i="0" u="none" strike="noStrike" baseline="0" dirty="0">
                <a:latin typeface="Calibri" panose="020F0502020204030204" pitchFamily="34" charset="0"/>
              </a:rPr>
              <a:t> </a:t>
            </a:r>
            <a:r>
              <a:rPr lang="en-US" sz="2400" b="0" i="0" u="none" strike="noStrike" baseline="0" dirty="0">
                <a:latin typeface="Calibri" panose="020F0502020204030204" pitchFamily="34" charset="0"/>
              </a:rPr>
              <a:t>and in all settings. It includes the promotion of health, the prevention</a:t>
            </a:r>
            <a:r>
              <a:rPr lang="ar-IQ" sz="2400" b="0" i="0" u="none" strike="noStrike" baseline="0" dirty="0">
                <a:latin typeface="Calibri" panose="020F0502020204030204" pitchFamily="34" charset="0"/>
              </a:rPr>
              <a:t> </a:t>
            </a:r>
            <a:r>
              <a:rPr lang="en-US" sz="2400" b="0" i="0" u="none" strike="noStrike" baseline="0" dirty="0">
                <a:latin typeface="Calibri" panose="020F0502020204030204" pitchFamily="34" charset="0"/>
              </a:rPr>
              <a:t>of illness, and the care of ill, disabled and dying people</a:t>
            </a:r>
          </a:p>
          <a:p>
            <a:pPr marL="0" indent="0">
              <a:buNone/>
            </a:pPr>
            <a:r>
              <a:rPr lang="en-US" sz="2400" b="1" i="0" u="none" strike="noStrike" baseline="0" dirty="0">
                <a:latin typeface="Calibri-Bold"/>
              </a:rPr>
              <a:t>Nurse</a:t>
            </a:r>
            <a:r>
              <a:rPr lang="en-US" sz="2400" b="0" i="0" u="none" strike="noStrike" baseline="0" dirty="0">
                <a:latin typeface="Calibri" panose="020F0502020204030204" pitchFamily="34" charset="0"/>
              </a:rPr>
              <a:t>: is a person who has completed a program of basic, generalized</a:t>
            </a:r>
            <a:r>
              <a:rPr lang="ar-IQ" sz="2400" b="0" i="0" u="none" strike="noStrike" baseline="0" dirty="0">
                <a:latin typeface="Calibri" panose="020F0502020204030204" pitchFamily="34" charset="0"/>
              </a:rPr>
              <a:t> </a:t>
            </a:r>
            <a:r>
              <a:rPr lang="en-US" sz="2400" b="0" i="0" u="none" strike="noStrike" baseline="0" dirty="0">
                <a:latin typeface="Calibri" panose="020F0502020204030204" pitchFamily="34" charset="0"/>
              </a:rPr>
              <a:t>nursing education and is authorized by the appropriate regulatory</a:t>
            </a:r>
            <a:r>
              <a:rPr lang="ar-IQ" sz="2400" b="0" i="0" u="none" strike="noStrike" baseline="0" dirty="0">
                <a:latin typeface="Calibri" panose="020F0502020204030204" pitchFamily="34" charset="0"/>
              </a:rPr>
              <a:t> </a:t>
            </a:r>
            <a:r>
              <a:rPr lang="en-US" sz="2400" b="0" i="0" u="none" strike="noStrike" baseline="0" dirty="0">
                <a:latin typeface="Calibri" panose="020F0502020204030204" pitchFamily="34" charset="0"/>
              </a:rPr>
              <a:t>authority to practice</a:t>
            </a:r>
            <a:endParaRPr lang="en-US" sz="2400" dirty="0"/>
          </a:p>
        </p:txBody>
      </p:sp>
    </p:spTree>
    <p:extLst>
      <p:ext uri="{BB962C8B-B14F-4D97-AF65-F5344CB8AC3E}">
        <p14:creationId xmlns:p14="http://schemas.microsoft.com/office/powerpoint/2010/main" val="337840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52FABC0-24A1-D8C0-BAAD-026AAFFA57B5}"/>
              </a:ext>
            </a:extLst>
          </p:cNvPr>
          <p:cNvPicPr>
            <a:picLocks noChangeAspect="1"/>
          </p:cNvPicPr>
          <p:nvPr/>
        </p:nvPicPr>
        <p:blipFill rotWithShape="1">
          <a:blip r:embed="rId2">
            <a:alphaModFix amt="35000"/>
          </a:blip>
          <a:srcRect t="16045"/>
          <a:stretch/>
        </p:blipFill>
        <p:spPr>
          <a:xfrm>
            <a:off x="20" y="10"/>
            <a:ext cx="12191980" cy="6857990"/>
          </a:xfrm>
          <a:prstGeom prst="rect">
            <a:avLst/>
          </a:prstGeom>
        </p:spPr>
      </p:pic>
      <p:sp>
        <p:nvSpPr>
          <p:cNvPr id="2" name="Title 1">
            <a:extLst>
              <a:ext uri="{FF2B5EF4-FFF2-40B4-BE49-F238E27FC236}">
                <a16:creationId xmlns:a16="http://schemas.microsoft.com/office/drawing/2014/main" id="{38DCB1C5-9939-C92D-BE64-7B93739A4E6A}"/>
              </a:ext>
            </a:extLst>
          </p:cNvPr>
          <p:cNvSpPr>
            <a:spLocks noGrp="1"/>
          </p:cNvSpPr>
          <p:nvPr>
            <p:ph type="title"/>
          </p:nvPr>
        </p:nvSpPr>
        <p:spPr>
          <a:xfrm>
            <a:off x="838200" y="365125"/>
            <a:ext cx="10515600" cy="1325563"/>
          </a:xfrm>
        </p:spPr>
        <p:txBody>
          <a:bodyPr>
            <a:normAutofit/>
          </a:bodyPr>
          <a:lstStyle/>
          <a:p>
            <a:r>
              <a:rPr lang="en-US" b="0" i="0" u="none" strike="noStrike" baseline="0">
                <a:solidFill>
                  <a:srgbClr val="FFFFFF"/>
                </a:solidFill>
                <a:latin typeface="Calibri" panose="020F0502020204030204" pitchFamily="34" charset="0"/>
              </a:rPr>
              <a:t>Recipient of nursing</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A5DA314F-70AB-CA74-474C-245ACE337120}"/>
              </a:ext>
            </a:extLst>
          </p:cNvPr>
          <p:cNvGraphicFramePr>
            <a:graphicFrameLocks noGrp="1"/>
          </p:cNvGraphicFramePr>
          <p:nvPr>
            <p:ph idx="1"/>
            <p:extLst>
              <p:ext uri="{D42A27DB-BD31-4B8C-83A1-F6EECF244321}">
                <p14:modId xmlns:p14="http://schemas.microsoft.com/office/powerpoint/2010/main" val="28387666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68233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2AACE00-091D-5301-13E2-3A40BA12A605}"/>
              </a:ext>
            </a:extLst>
          </p:cNvPr>
          <p:cNvPicPr>
            <a:picLocks noChangeAspect="1"/>
          </p:cNvPicPr>
          <p:nvPr/>
        </p:nvPicPr>
        <p:blipFill rotWithShape="1">
          <a:blip r:embed="rId2">
            <a:alphaModFix amt="35000"/>
          </a:blip>
          <a:srcRect t="6565" b="9165"/>
          <a:stretch/>
        </p:blipFill>
        <p:spPr>
          <a:xfrm>
            <a:off x="20" y="10"/>
            <a:ext cx="12191980" cy="6857990"/>
          </a:xfrm>
          <a:prstGeom prst="rect">
            <a:avLst/>
          </a:prstGeom>
        </p:spPr>
      </p:pic>
      <p:sp>
        <p:nvSpPr>
          <p:cNvPr id="2" name="Title 1">
            <a:extLst>
              <a:ext uri="{FF2B5EF4-FFF2-40B4-BE49-F238E27FC236}">
                <a16:creationId xmlns:a16="http://schemas.microsoft.com/office/drawing/2014/main" id="{2AFC0FF6-7B86-AB2A-3791-0769F54CC156}"/>
              </a:ext>
            </a:extLst>
          </p:cNvPr>
          <p:cNvSpPr>
            <a:spLocks noGrp="1"/>
          </p:cNvSpPr>
          <p:nvPr>
            <p:ph type="title"/>
          </p:nvPr>
        </p:nvSpPr>
        <p:spPr>
          <a:xfrm>
            <a:off x="838200" y="365125"/>
            <a:ext cx="10515600" cy="1325563"/>
          </a:xfrm>
        </p:spPr>
        <p:txBody>
          <a:bodyPr>
            <a:normAutofit/>
          </a:bodyPr>
          <a:lstStyle/>
          <a:p>
            <a:r>
              <a:rPr lang="en-US" b="0" i="0" u="none" strike="noStrike" baseline="0">
                <a:solidFill>
                  <a:srgbClr val="FFFFFF"/>
                </a:solidFill>
                <a:latin typeface="Calibri" panose="020F0502020204030204" pitchFamily="34" charset="0"/>
              </a:rPr>
              <a:t>Aims of nursing</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C4FED183-8816-21B3-BB96-0C2F38CD4D69}"/>
              </a:ext>
            </a:extLst>
          </p:cNvPr>
          <p:cNvGraphicFramePr>
            <a:graphicFrameLocks noGrp="1"/>
          </p:cNvGraphicFramePr>
          <p:nvPr>
            <p:ph idx="1"/>
            <p:extLst>
              <p:ext uri="{D42A27DB-BD31-4B8C-83A1-F6EECF244321}">
                <p14:modId xmlns:p14="http://schemas.microsoft.com/office/powerpoint/2010/main" val="24599405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561593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26FD6A8-CBD3-2370-1670-1627854FE0AE}"/>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8BAAB1F5-AF5F-7CC8-4901-10D53EA3EE2B}"/>
              </a:ext>
            </a:extLst>
          </p:cNvPr>
          <p:cNvSpPr>
            <a:spLocks noGrp="1"/>
          </p:cNvSpPr>
          <p:nvPr>
            <p:ph type="title"/>
          </p:nvPr>
        </p:nvSpPr>
        <p:spPr>
          <a:xfrm>
            <a:off x="838200" y="365125"/>
            <a:ext cx="10515600" cy="1325563"/>
          </a:xfrm>
        </p:spPr>
        <p:txBody>
          <a:bodyPr>
            <a:normAutofit/>
          </a:bodyPr>
          <a:lstStyle/>
          <a:p>
            <a:r>
              <a:rPr lang="en-US" b="0" i="0" u="none" strike="noStrike" baseline="0">
                <a:solidFill>
                  <a:srgbClr val="FFFFFF"/>
                </a:solidFill>
                <a:latin typeface="Calibri" panose="020F0502020204030204" pitchFamily="34" charset="0"/>
              </a:rPr>
              <a:t>Roles of nursing</a:t>
            </a:r>
            <a:endParaRPr lang="en-US">
              <a:solidFill>
                <a:srgbClr val="FFFFFF"/>
              </a:solidFill>
            </a:endParaRPr>
          </a:p>
        </p:txBody>
      </p:sp>
      <p:graphicFrame>
        <p:nvGraphicFramePr>
          <p:cNvPr id="13" name="Content Placeholder 2">
            <a:extLst>
              <a:ext uri="{FF2B5EF4-FFF2-40B4-BE49-F238E27FC236}">
                <a16:creationId xmlns:a16="http://schemas.microsoft.com/office/drawing/2014/main" id="{E69F8687-FC64-D8D8-6DC0-B81C6C0AB98D}"/>
              </a:ext>
            </a:extLst>
          </p:cNvPr>
          <p:cNvGraphicFramePr>
            <a:graphicFrameLocks noGrp="1"/>
          </p:cNvGraphicFramePr>
          <p:nvPr>
            <p:ph idx="1"/>
            <p:extLst>
              <p:ext uri="{D42A27DB-BD31-4B8C-83A1-F6EECF244321}">
                <p14:modId xmlns:p14="http://schemas.microsoft.com/office/powerpoint/2010/main" val="10225658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273518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D263539B-00FE-3234-853A-8133109714C5}"/>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6000" b="1" i="1" u="none" strike="noStrike" kern="1200" baseline="0" dirty="0">
                <a:solidFill>
                  <a:schemeClr val="tx1"/>
                </a:solidFill>
                <a:latin typeface="+mj-lt"/>
                <a:ea typeface="+mj-ea"/>
                <a:cs typeface="+mj-cs"/>
              </a:rPr>
              <a:t>Thank you for listening</a:t>
            </a:r>
            <a:endParaRPr lang="en-US" sz="6000" kern="1200" dirty="0">
              <a:solidFill>
                <a:schemeClr val="tx1"/>
              </a:solidFill>
              <a:latin typeface="+mj-lt"/>
              <a:ea typeface="+mj-ea"/>
              <a:cs typeface="+mj-cs"/>
            </a:endParaRPr>
          </a:p>
        </p:txBody>
      </p:sp>
      <p:sp>
        <p:nvSpPr>
          <p:cNvPr id="15"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9096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469</Words>
  <Application>Microsoft Office PowerPoint</Application>
  <PresentationFormat>Widescreen</PresentationFormat>
  <Paragraphs>45</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Arial-BoldMT</vt:lpstr>
      <vt:lpstr>ArialMT</vt:lpstr>
      <vt:lpstr>Calibri</vt:lpstr>
      <vt:lpstr>Calibri Light</vt:lpstr>
      <vt:lpstr>Calibri-Bold</vt:lpstr>
      <vt:lpstr>Office Theme</vt:lpstr>
      <vt:lpstr>Fundamental of nursing</vt:lpstr>
      <vt:lpstr>Out lines</vt:lpstr>
      <vt:lpstr>According to the world health organization(WHO)</vt:lpstr>
      <vt:lpstr>PowerPoint Presentation</vt:lpstr>
      <vt:lpstr>Definitions of nursing</vt:lpstr>
      <vt:lpstr>Florence Nightingale</vt:lpstr>
      <vt:lpstr>Definition nursing according to Henderson</vt:lpstr>
      <vt:lpstr>Definition nursing and nurse</vt:lpstr>
      <vt:lpstr>Recipient of nursing</vt:lpstr>
      <vt:lpstr>Aims of nursing</vt:lpstr>
      <vt:lpstr>Roles of nursing</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of nursing</dc:title>
  <dc:creator>saif sami</dc:creator>
  <cp:lastModifiedBy>saif sami</cp:lastModifiedBy>
  <cp:revision>3</cp:revision>
  <dcterms:created xsi:type="dcterms:W3CDTF">2023-03-21T16:56:52Z</dcterms:created>
  <dcterms:modified xsi:type="dcterms:W3CDTF">2023-03-21T18:23:59Z</dcterms:modified>
</cp:coreProperties>
</file>