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77" r:id="rId22"/>
    <p:sldId id="278" r:id="rId23"/>
    <p:sldId id="279" r:id="rId24"/>
    <p:sldId id="280" r:id="rId25"/>
    <p:sldId id="281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f sami" userId="337d0c9f3b3f4af4" providerId="LiveId" clId="{084C6F54-D3DC-4E89-A370-F02272A779B0}"/>
    <pc:docChg chg="modSld">
      <pc:chgData name="saif sami" userId="337d0c9f3b3f4af4" providerId="LiveId" clId="{084C6F54-D3DC-4E89-A370-F02272A779B0}" dt="2023-06-04T14:38:49.978" v="1" actId="9405"/>
      <pc:docMkLst>
        <pc:docMk/>
      </pc:docMkLst>
      <pc:sldChg chg="addSp mod">
        <pc:chgData name="saif sami" userId="337d0c9f3b3f4af4" providerId="LiveId" clId="{084C6F54-D3DC-4E89-A370-F02272A779B0}" dt="2023-06-04T14:38:49.978" v="1" actId="9405"/>
        <pc:sldMkLst>
          <pc:docMk/>
          <pc:sldMk cId="351070036" sldId="278"/>
        </pc:sldMkLst>
        <pc:inkChg chg="add">
          <ac:chgData name="saif sami" userId="337d0c9f3b3f4af4" providerId="LiveId" clId="{084C6F54-D3DC-4E89-A370-F02272A779B0}" dt="2023-06-04T14:38:47.085" v="0" actId="9405"/>
          <ac:inkMkLst>
            <pc:docMk/>
            <pc:sldMk cId="351070036" sldId="278"/>
            <ac:inkMk id="4" creationId="{6C8F8986-84ED-9680-8B22-0FF9A9A768A7}"/>
          </ac:inkMkLst>
        </pc:inkChg>
        <pc:inkChg chg="add">
          <ac:chgData name="saif sami" userId="337d0c9f3b3f4af4" providerId="LiveId" clId="{084C6F54-D3DC-4E89-A370-F02272A779B0}" dt="2023-06-04T14:38:49.978" v="1" actId="9405"/>
          <ac:inkMkLst>
            <pc:docMk/>
            <pc:sldMk cId="351070036" sldId="278"/>
            <ac:inkMk id="5" creationId="{5CD871D2-62DC-2D79-C607-588D1B5698F5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7CB6E-1DA5-46B7-BE45-DE28A3C8121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A269C0A6-39A2-4CD2-BFB8-24AC0764C15A}">
      <dgm:prSet/>
      <dgm:spPr/>
      <dgm:t>
        <a:bodyPr/>
        <a:lstStyle/>
        <a:p>
          <a:pPr>
            <a:defRPr cap="all"/>
          </a:pPr>
          <a:r>
            <a:rPr lang="en-US" b="0" i="0" baseline="0"/>
            <a:t>includes:</a:t>
          </a:r>
          <a:endParaRPr lang="en-US"/>
        </a:p>
      </dgm:t>
    </dgm:pt>
    <dgm:pt modelId="{95778244-4197-41F1-90E0-61DC0956E037}" type="parTrans" cxnId="{B70385BB-B349-4689-88B1-5628F81F4B5A}">
      <dgm:prSet/>
      <dgm:spPr/>
      <dgm:t>
        <a:bodyPr/>
        <a:lstStyle/>
        <a:p>
          <a:endParaRPr lang="en-US"/>
        </a:p>
      </dgm:t>
    </dgm:pt>
    <dgm:pt modelId="{C0E18087-F2AE-435F-9C76-6177D7FB3913}" type="sibTrans" cxnId="{B70385BB-B349-4689-88B1-5628F81F4B5A}">
      <dgm:prSet/>
      <dgm:spPr/>
      <dgm:t>
        <a:bodyPr/>
        <a:lstStyle/>
        <a:p>
          <a:endParaRPr lang="en-US"/>
        </a:p>
      </dgm:t>
    </dgm:pt>
    <dgm:pt modelId="{11EFD690-71BA-4F58-9E08-8FA014598BD7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 1. Body temperature</a:t>
          </a:r>
          <a:endParaRPr lang="en-US" dirty="0"/>
        </a:p>
      </dgm:t>
    </dgm:pt>
    <dgm:pt modelId="{D586E4B8-C63D-4EBE-9408-8E090346E9F7}" type="parTrans" cxnId="{C2019CAA-AB88-4C2F-A3C3-23CC4A211CD0}">
      <dgm:prSet/>
      <dgm:spPr/>
      <dgm:t>
        <a:bodyPr/>
        <a:lstStyle/>
        <a:p>
          <a:endParaRPr lang="en-US"/>
        </a:p>
      </dgm:t>
    </dgm:pt>
    <dgm:pt modelId="{547BF62B-487E-431D-9957-56A71C64995E}" type="sibTrans" cxnId="{C2019CAA-AB88-4C2F-A3C3-23CC4A211CD0}">
      <dgm:prSet/>
      <dgm:spPr/>
      <dgm:t>
        <a:bodyPr/>
        <a:lstStyle/>
        <a:p>
          <a:endParaRPr lang="en-US"/>
        </a:p>
      </dgm:t>
    </dgm:pt>
    <dgm:pt modelId="{FA4F409C-670F-47E6-B3F2-4D9A377E6BA8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2.Pulse</a:t>
          </a:r>
          <a:endParaRPr lang="en-US" dirty="0"/>
        </a:p>
      </dgm:t>
    </dgm:pt>
    <dgm:pt modelId="{1964DF66-A84A-42A8-967A-D5E337B827C9}" type="parTrans" cxnId="{A5DB18D0-FE14-4B96-8FED-E4CE8472D906}">
      <dgm:prSet/>
      <dgm:spPr/>
      <dgm:t>
        <a:bodyPr/>
        <a:lstStyle/>
        <a:p>
          <a:endParaRPr lang="en-US"/>
        </a:p>
      </dgm:t>
    </dgm:pt>
    <dgm:pt modelId="{7D95DDCF-BB17-42C1-B733-E677FC1387D5}" type="sibTrans" cxnId="{A5DB18D0-FE14-4B96-8FED-E4CE8472D906}">
      <dgm:prSet/>
      <dgm:spPr/>
      <dgm:t>
        <a:bodyPr/>
        <a:lstStyle/>
        <a:p>
          <a:endParaRPr lang="en-US"/>
        </a:p>
      </dgm:t>
    </dgm:pt>
    <dgm:pt modelId="{501834F8-AC67-4E57-8701-63D1990BDE77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3.Respiration</a:t>
          </a:r>
          <a:endParaRPr lang="en-US" dirty="0"/>
        </a:p>
      </dgm:t>
    </dgm:pt>
    <dgm:pt modelId="{1980446A-12BA-4BFE-AB3E-D9BED25368A0}" type="parTrans" cxnId="{10EBB54E-E11A-4A39-8252-6FA5FE7628AF}">
      <dgm:prSet/>
      <dgm:spPr/>
      <dgm:t>
        <a:bodyPr/>
        <a:lstStyle/>
        <a:p>
          <a:endParaRPr lang="en-US"/>
        </a:p>
      </dgm:t>
    </dgm:pt>
    <dgm:pt modelId="{8E415EF0-9F09-4266-97AD-7A455E02B334}" type="sibTrans" cxnId="{10EBB54E-E11A-4A39-8252-6FA5FE7628AF}">
      <dgm:prSet/>
      <dgm:spPr/>
      <dgm:t>
        <a:bodyPr/>
        <a:lstStyle/>
        <a:p>
          <a:endParaRPr lang="en-US"/>
        </a:p>
      </dgm:t>
    </dgm:pt>
    <dgm:pt modelId="{642DFE65-1D52-4304-918D-6D0A3B37C12F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4. Blood pressure</a:t>
          </a:r>
          <a:endParaRPr lang="en-US" dirty="0"/>
        </a:p>
      </dgm:t>
    </dgm:pt>
    <dgm:pt modelId="{5014898A-66D0-494D-B87F-DC5B2DE099C8}" type="parTrans" cxnId="{511891A8-76A3-444D-9C9C-E17FA509A7A0}">
      <dgm:prSet/>
      <dgm:spPr/>
      <dgm:t>
        <a:bodyPr/>
        <a:lstStyle/>
        <a:p>
          <a:endParaRPr lang="en-US"/>
        </a:p>
      </dgm:t>
    </dgm:pt>
    <dgm:pt modelId="{44AB9D6C-760F-426E-A1C9-3BABAC11F95B}" type="sibTrans" cxnId="{511891A8-76A3-444D-9C9C-E17FA509A7A0}">
      <dgm:prSet/>
      <dgm:spPr/>
      <dgm:t>
        <a:bodyPr/>
        <a:lstStyle/>
        <a:p>
          <a:endParaRPr lang="en-US"/>
        </a:p>
      </dgm:t>
    </dgm:pt>
    <dgm:pt modelId="{11029F09-3388-4F77-B962-41C15CEA18C0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5. Pain</a:t>
          </a:r>
          <a:endParaRPr lang="en-US" dirty="0"/>
        </a:p>
      </dgm:t>
    </dgm:pt>
    <dgm:pt modelId="{AA0E928E-6B8C-40FA-BFB7-48F59CCFC887}" type="parTrans" cxnId="{A225D4E7-3AB6-4DE2-ACC7-33631EE31D8C}">
      <dgm:prSet/>
      <dgm:spPr/>
      <dgm:t>
        <a:bodyPr/>
        <a:lstStyle/>
        <a:p>
          <a:endParaRPr lang="en-US"/>
        </a:p>
      </dgm:t>
    </dgm:pt>
    <dgm:pt modelId="{73695FF8-0B77-4D84-8AF5-7CEA08A55C33}" type="sibTrans" cxnId="{A225D4E7-3AB6-4DE2-ACC7-33631EE31D8C}">
      <dgm:prSet/>
      <dgm:spPr/>
      <dgm:t>
        <a:bodyPr/>
        <a:lstStyle/>
        <a:p>
          <a:endParaRPr lang="en-US"/>
        </a:p>
      </dgm:t>
    </dgm:pt>
    <dgm:pt modelId="{E6CB32F3-7A61-42BF-8204-B242F0EC9C1E}" type="pres">
      <dgm:prSet presAssocID="{1DC7CB6E-1DA5-46B7-BE45-DE28A3C8121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0538127-6912-4F6B-A677-11079FDD1ABD}" type="pres">
      <dgm:prSet presAssocID="{A269C0A6-39A2-4CD2-BFB8-24AC0764C15A}" presName="compNode" presStyleCnt="0"/>
      <dgm:spPr/>
    </dgm:pt>
    <dgm:pt modelId="{52979925-55DE-4E9E-9EAF-41A39FE5C7EF}" type="pres">
      <dgm:prSet presAssocID="{A269C0A6-39A2-4CD2-BFB8-24AC0764C15A}" presName="iconBgRect" presStyleLbl="bgShp" presStyleIdx="0" presStyleCnt="6"/>
      <dgm:spPr/>
    </dgm:pt>
    <dgm:pt modelId="{4CEED92A-66C6-49E8-A377-E375AD55304F}" type="pres">
      <dgm:prSet presAssocID="{A269C0A6-39A2-4CD2-BFB8-24AC0764C15A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IQ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ADE1FD-A2B2-413E-81BA-C9A3F6629D27}" type="pres">
      <dgm:prSet presAssocID="{A269C0A6-39A2-4CD2-BFB8-24AC0764C15A}" presName="spaceRect" presStyleCnt="0"/>
      <dgm:spPr/>
    </dgm:pt>
    <dgm:pt modelId="{8587F44A-CAE5-48D6-8105-14F34F9FB225}" type="pres">
      <dgm:prSet presAssocID="{A269C0A6-39A2-4CD2-BFB8-24AC0764C15A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41647A9-0756-4249-BBBF-BC1C40ED8992}" type="pres">
      <dgm:prSet presAssocID="{C0E18087-F2AE-435F-9C76-6177D7FB3913}" presName="sibTrans" presStyleCnt="0"/>
      <dgm:spPr/>
    </dgm:pt>
    <dgm:pt modelId="{6512182B-2C78-4029-9957-470F13361190}" type="pres">
      <dgm:prSet presAssocID="{11EFD690-71BA-4F58-9E08-8FA014598BD7}" presName="compNode" presStyleCnt="0"/>
      <dgm:spPr/>
    </dgm:pt>
    <dgm:pt modelId="{89B9E27A-FD2C-4ACA-A65C-DF2A08F97E6D}" type="pres">
      <dgm:prSet presAssocID="{11EFD690-71BA-4F58-9E08-8FA014598BD7}" presName="iconBgRect" presStyleLbl="bgShp" presStyleIdx="1" presStyleCnt="6"/>
      <dgm:spPr/>
    </dgm:pt>
    <dgm:pt modelId="{32805D16-3ADF-4536-BF53-767661F311F9}" type="pres">
      <dgm:prSet presAssocID="{11EFD690-71BA-4F58-9E08-8FA014598BD7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IQ"/>
        </a:p>
      </dgm:t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DD662F6A-7E23-4C92-BD62-A7C2B37FDCA6}" type="pres">
      <dgm:prSet presAssocID="{11EFD690-71BA-4F58-9E08-8FA014598BD7}" presName="spaceRect" presStyleCnt="0"/>
      <dgm:spPr/>
    </dgm:pt>
    <dgm:pt modelId="{E5CA2840-7D6A-4F42-BB7B-72B74C2DB8AB}" type="pres">
      <dgm:prSet presAssocID="{11EFD690-71BA-4F58-9E08-8FA014598BD7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4D3F07F-5241-40C9-9A0D-57392CCF7DCA}" type="pres">
      <dgm:prSet presAssocID="{547BF62B-487E-431D-9957-56A71C64995E}" presName="sibTrans" presStyleCnt="0"/>
      <dgm:spPr/>
    </dgm:pt>
    <dgm:pt modelId="{8F4FCA33-9A7C-4BD3-8634-EC3E509C108C}" type="pres">
      <dgm:prSet presAssocID="{FA4F409C-670F-47E6-B3F2-4D9A377E6BA8}" presName="compNode" presStyleCnt="0"/>
      <dgm:spPr/>
    </dgm:pt>
    <dgm:pt modelId="{5F74F27F-E529-4C7E-B48E-55A3BEFB0D16}" type="pres">
      <dgm:prSet presAssocID="{FA4F409C-670F-47E6-B3F2-4D9A377E6BA8}" presName="iconBgRect" presStyleLbl="bgShp" presStyleIdx="2" presStyleCnt="6"/>
      <dgm:spPr/>
    </dgm:pt>
    <dgm:pt modelId="{D7F6CE34-90D6-4613-A49A-217561D17273}" type="pres">
      <dgm:prSet presAssocID="{FA4F409C-670F-47E6-B3F2-4D9A377E6BA8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IQ"/>
        </a:p>
      </dgm:t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5A67C42A-272F-42FB-B23D-EFF63C99AE31}" type="pres">
      <dgm:prSet presAssocID="{FA4F409C-670F-47E6-B3F2-4D9A377E6BA8}" presName="spaceRect" presStyleCnt="0"/>
      <dgm:spPr/>
    </dgm:pt>
    <dgm:pt modelId="{5A4AC108-98A8-4DAC-8748-75E690D2A96D}" type="pres">
      <dgm:prSet presAssocID="{FA4F409C-670F-47E6-B3F2-4D9A377E6BA8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D141B22-1EE0-4FA4-87F0-37F068247C07}" type="pres">
      <dgm:prSet presAssocID="{7D95DDCF-BB17-42C1-B733-E677FC1387D5}" presName="sibTrans" presStyleCnt="0"/>
      <dgm:spPr/>
    </dgm:pt>
    <dgm:pt modelId="{9E991980-33F1-4164-B36E-0188773793BB}" type="pres">
      <dgm:prSet presAssocID="{501834F8-AC67-4E57-8701-63D1990BDE77}" presName="compNode" presStyleCnt="0"/>
      <dgm:spPr/>
    </dgm:pt>
    <dgm:pt modelId="{28C5BDAF-1059-4634-B711-485CD1BC20E2}" type="pres">
      <dgm:prSet presAssocID="{501834F8-AC67-4E57-8701-63D1990BDE77}" presName="iconBgRect" presStyleLbl="bgShp" presStyleIdx="3" presStyleCnt="6"/>
      <dgm:spPr/>
    </dgm:pt>
    <dgm:pt modelId="{A730DF89-A4EC-474C-BBA8-B6759BDBCFF5}" type="pres">
      <dgm:prSet presAssocID="{501834F8-AC67-4E57-8701-63D1990BDE77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IQ"/>
        </a:p>
      </dgm:t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92C04232-3149-401E-8657-1C56A160B805}" type="pres">
      <dgm:prSet presAssocID="{501834F8-AC67-4E57-8701-63D1990BDE77}" presName="spaceRect" presStyleCnt="0"/>
      <dgm:spPr/>
    </dgm:pt>
    <dgm:pt modelId="{BEF7188A-2F87-4EA3-ACF4-1E0A1D17AB29}" type="pres">
      <dgm:prSet presAssocID="{501834F8-AC67-4E57-8701-63D1990BDE77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7A8147C-9E02-4BAF-A97B-975FD8D00A4B}" type="pres">
      <dgm:prSet presAssocID="{8E415EF0-9F09-4266-97AD-7A455E02B334}" presName="sibTrans" presStyleCnt="0"/>
      <dgm:spPr/>
    </dgm:pt>
    <dgm:pt modelId="{61A070B3-4821-4330-BDDE-E00863ECB3FC}" type="pres">
      <dgm:prSet presAssocID="{642DFE65-1D52-4304-918D-6D0A3B37C12F}" presName="compNode" presStyleCnt="0"/>
      <dgm:spPr/>
    </dgm:pt>
    <dgm:pt modelId="{0B9EED9A-5CDC-4D6E-B71C-97BD8F640935}" type="pres">
      <dgm:prSet presAssocID="{642DFE65-1D52-4304-918D-6D0A3B37C12F}" presName="iconBgRect" presStyleLbl="bgShp" presStyleIdx="4" presStyleCnt="6"/>
      <dgm:spPr/>
    </dgm:pt>
    <dgm:pt modelId="{A0466669-C7D3-4117-B47F-D3111CA02C3B}" type="pres">
      <dgm:prSet presAssocID="{642DFE65-1D52-4304-918D-6D0A3B37C12F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IQ"/>
        </a:p>
      </dgm:t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051E48D-5DC6-4CC8-A7DD-33A5E6CBFDEE}" type="pres">
      <dgm:prSet presAssocID="{642DFE65-1D52-4304-918D-6D0A3B37C12F}" presName="spaceRect" presStyleCnt="0"/>
      <dgm:spPr/>
    </dgm:pt>
    <dgm:pt modelId="{4CECA6C0-CF52-472E-80FC-4723B153C30C}" type="pres">
      <dgm:prSet presAssocID="{642DFE65-1D52-4304-918D-6D0A3B37C12F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984C56B-03EC-4006-AF0E-96A40935B98F}" type="pres">
      <dgm:prSet presAssocID="{44AB9D6C-760F-426E-A1C9-3BABAC11F95B}" presName="sibTrans" presStyleCnt="0"/>
      <dgm:spPr/>
    </dgm:pt>
    <dgm:pt modelId="{E8B783B1-9137-4EA6-8884-5EA2350E6ABA}" type="pres">
      <dgm:prSet presAssocID="{11029F09-3388-4F77-B962-41C15CEA18C0}" presName="compNode" presStyleCnt="0"/>
      <dgm:spPr/>
    </dgm:pt>
    <dgm:pt modelId="{A1EFAADB-A0A2-4DB2-BCBE-4151B5491C9C}" type="pres">
      <dgm:prSet presAssocID="{11029F09-3388-4F77-B962-41C15CEA18C0}" presName="iconBgRect" presStyleLbl="bgShp" presStyleIdx="5" presStyleCnt="6"/>
      <dgm:spPr/>
    </dgm:pt>
    <dgm:pt modelId="{1182502E-E162-4059-B5E3-59612E240C31}" type="pres">
      <dgm:prSet presAssocID="{11029F09-3388-4F77-B962-41C15CEA18C0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IQ"/>
        </a:p>
      </dgm:t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E13C3D61-FB1A-4857-9096-5D14F0B29979}" type="pres">
      <dgm:prSet presAssocID="{11029F09-3388-4F77-B962-41C15CEA18C0}" presName="spaceRect" presStyleCnt="0"/>
      <dgm:spPr/>
    </dgm:pt>
    <dgm:pt modelId="{243E4E75-CC65-4020-B514-AE2DC5E7B320}" type="pres">
      <dgm:prSet presAssocID="{11029F09-3388-4F77-B962-41C15CEA18C0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9DB1A26-C5C1-4FDB-9D66-3ED50B9944CE}" type="presOf" srcId="{FA4F409C-670F-47E6-B3F2-4D9A377E6BA8}" destId="{5A4AC108-98A8-4DAC-8748-75E690D2A96D}" srcOrd="0" destOrd="0" presId="urn:microsoft.com/office/officeart/2018/5/layout/IconCircleLabelList"/>
    <dgm:cxn modelId="{415E4525-5E96-4CB2-A5D4-CD4520215AEB}" type="presOf" srcId="{11029F09-3388-4F77-B962-41C15CEA18C0}" destId="{243E4E75-CC65-4020-B514-AE2DC5E7B320}" srcOrd="0" destOrd="0" presId="urn:microsoft.com/office/officeart/2018/5/layout/IconCircleLabelList"/>
    <dgm:cxn modelId="{E7D105DD-67F7-43CB-B349-87631717C380}" type="presOf" srcId="{A269C0A6-39A2-4CD2-BFB8-24AC0764C15A}" destId="{8587F44A-CAE5-48D6-8105-14F34F9FB225}" srcOrd="0" destOrd="0" presId="urn:microsoft.com/office/officeart/2018/5/layout/IconCircleLabelList"/>
    <dgm:cxn modelId="{54E9C59D-E996-4A5C-9474-D54BF70D9E56}" type="presOf" srcId="{1DC7CB6E-1DA5-46B7-BE45-DE28A3C81214}" destId="{E6CB32F3-7A61-42BF-8204-B242F0EC9C1E}" srcOrd="0" destOrd="0" presId="urn:microsoft.com/office/officeart/2018/5/layout/IconCircleLabelList"/>
    <dgm:cxn modelId="{5DF01CB3-453E-4027-848E-39FC817B8387}" type="presOf" srcId="{642DFE65-1D52-4304-918D-6D0A3B37C12F}" destId="{4CECA6C0-CF52-472E-80FC-4723B153C30C}" srcOrd="0" destOrd="0" presId="urn:microsoft.com/office/officeart/2018/5/layout/IconCircleLabelList"/>
    <dgm:cxn modelId="{A225D4E7-3AB6-4DE2-ACC7-33631EE31D8C}" srcId="{1DC7CB6E-1DA5-46B7-BE45-DE28A3C81214}" destId="{11029F09-3388-4F77-B962-41C15CEA18C0}" srcOrd="5" destOrd="0" parTransId="{AA0E928E-6B8C-40FA-BFB7-48F59CCFC887}" sibTransId="{73695FF8-0B77-4D84-8AF5-7CEA08A55C33}"/>
    <dgm:cxn modelId="{511891A8-76A3-444D-9C9C-E17FA509A7A0}" srcId="{1DC7CB6E-1DA5-46B7-BE45-DE28A3C81214}" destId="{642DFE65-1D52-4304-918D-6D0A3B37C12F}" srcOrd="4" destOrd="0" parTransId="{5014898A-66D0-494D-B87F-DC5B2DE099C8}" sibTransId="{44AB9D6C-760F-426E-A1C9-3BABAC11F95B}"/>
    <dgm:cxn modelId="{19AEAAE3-0C35-496C-AD12-B49F170A5F1F}" type="presOf" srcId="{11EFD690-71BA-4F58-9E08-8FA014598BD7}" destId="{E5CA2840-7D6A-4F42-BB7B-72B74C2DB8AB}" srcOrd="0" destOrd="0" presId="urn:microsoft.com/office/officeart/2018/5/layout/IconCircleLabelList"/>
    <dgm:cxn modelId="{10EBB54E-E11A-4A39-8252-6FA5FE7628AF}" srcId="{1DC7CB6E-1DA5-46B7-BE45-DE28A3C81214}" destId="{501834F8-AC67-4E57-8701-63D1990BDE77}" srcOrd="3" destOrd="0" parTransId="{1980446A-12BA-4BFE-AB3E-D9BED25368A0}" sibTransId="{8E415EF0-9F09-4266-97AD-7A455E02B334}"/>
    <dgm:cxn modelId="{B70385BB-B349-4689-88B1-5628F81F4B5A}" srcId="{1DC7CB6E-1DA5-46B7-BE45-DE28A3C81214}" destId="{A269C0A6-39A2-4CD2-BFB8-24AC0764C15A}" srcOrd="0" destOrd="0" parTransId="{95778244-4197-41F1-90E0-61DC0956E037}" sibTransId="{C0E18087-F2AE-435F-9C76-6177D7FB3913}"/>
    <dgm:cxn modelId="{6B6DA7C6-1ED1-4906-BF29-7382C1C194F2}" type="presOf" srcId="{501834F8-AC67-4E57-8701-63D1990BDE77}" destId="{BEF7188A-2F87-4EA3-ACF4-1E0A1D17AB29}" srcOrd="0" destOrd="0" presId="urn:microsoft.com/office/officeart/2018/5/layout/IconCircleLabelList"/>
    <dgm:cxn modelId="{C2019CAA-AB88-4C2F-A3C3-23CC4A211CD0}" srcId="{1DC7CB6E-1DA5-46B7-BE45-DE28A3C81214}" destId="{11EFD690-71BA-4F58-9E08-8FA014598BD7}" srcOrd="1" destOrd="0" parTransId="{D586E4B8-C63D-4EBE-9408-8E090346E9F7}" sibTransId="{547BF62B-487E-431D-9957-56A71C64995E}"/>
    <dgm:cxn modelId="{A5DB18D0-FE14-4B96-8FED-E4CE8472D906}" srcId="{1DC7CB6E-1DA5-46B7-BE45-DE28A3C81214}" destId="{FA4F409C-670F-47E6-B3F2-4D9A377E6BA8}" srcOrd="2" destOrd="0" parTransId="{1964DF66-A84A-42A8-967A-D5E337B827C9}" sibTransId="{7D95DDCF-BB17-42C1-B733-E677FC1387D5}"/>
    <dgm:cxn modelId="{29A1D5AF-7D57-4B3E-88FC-B35D84D07D85}" type="presParOf" srcId="{E6CB32F3-7A61-42BF-8204-B242F0EC9C1E}" destId="{10538127-6912-4F6B-A677-11079FDD1ABD}" srcOrd="0" destOrd="0" presId="urn:microsoft.com/office/officeart/2018/5/layout/IconCircleLabelList"/>
    <dgm:cxn modelId="{D5C4AD8A-0EF7-4DEB-A200-479A0FA92E72}" type="presParOf" srcId="{10538127-6912-4F6B-A677-11079FDD1ABD}" destId="{52979925-55DE-4E9E-9EAF-41A39FE5C7EF}" srcOrd="0" destOrd="0" presId="urn:microsoft.com/office/officeart/2018/5/layout/IconCircleLabelList"/>
    <dgm:cxn modelId="{38F47F8F-731B-4D21-83E2-2C3501AE5947}" type="presParOf" srcId="{10538127-6912-4F6B-A677-11079FDD1ABD}" destId="{4CEED92A-66C6-49E8-A377-E375AD55304F}" srcOrd="1" destOrd="0" presId="urn:microsoft.com/office/officeart/2018/5/layout/IconCircleLabelList"/>
    <dgm:cxn modelId="{32884DF3-8415-4E24-9340-7D11C8CF0C55}" type="presParOf" srcId="{10538127-6912-4F6B-A677-11079FDD1ABD}" destId="{3EADE1FD-A2B2-413E-81BA-C9A3F6629D27}" srcOrd="2" destOrd="0" presId="urn:microsoft.com/office/officeart/2018/5/layout/IconCircleLabelList"/>
    <dgm:cxn modelId="{AC140B33-BF80-4F32-A2F8-0D1E99272D62}" type="presParOf" srcId="{10538127-6912-4F6B-A677-11079FDD1ABD}" destId="{8587F44A-CAE5-48D6-8105-14F34F9FB225}" srcOrd="3" destOrd="0" presId="urn:microsoft.com/office/officeart/2018/5/layout/IconCircleLabelList"/>
    <dgm:cxn modelId="{A93786BF-37EA-4CAD-B356-8652A0AABD32}" type="presParOf" srcId="{E6CB32F3-7A61-42BF-8204-B242F0EC9C1E}" destId="{D41647A9-0756-4249-BBBF-BC1C40ED8992}" srcOrd="1" destOrd="0" presId="urn:microsoft.com/office/officeart/2018/5/layout/IconCircleLabelList"/>
    <dgm:cxn modelId="{87CFD549-92EB-40A4-A4AB-8F4DCED00DBD}" type="presParOf" srcId="{E6CB32F3-7A61-42BF-8204-B242F0EC9C1E}" destId="{6512182B-2C78-4029-9957-470F13361190}" srcOrd="2" destOrd="0" presId="urn:microsoft.com/office/officeart/2018/5/layout/IconCircleLabelList"/>
    <dgm:cxn modelId="{05EF61D5-D0E7-49D5-89E1-3A6333F9A80C}" type="presParOf" srcId="{6512182B-2C78-4029-9957-470F13361190}" destId="{89B9E27A-FD2C-4ACA-A65C-DF2A08F97E6D}" srcOrd="0" destOrd="0" presId="urn:microsoft.com/office/officeart/2018/5/layout/IconCircleLabelList"/>
    <dgm:cxn modelId="{502CE04D-F317-4D90-BEBD-C073F351A188}" type="presParOf" srcId="{6512182B-2C78-4029-9957-470F13361190}" destId="{32805D16-3ADF-4536-BF53-767661F311F9}" srcOrd="1" destOrd="0" presId="urn:microsoft.com/office/officeart/2018/5/layout/IconCircleLabelList"/>
    <dgm:cxn modelId="{A074E22F-A545-4F0B-ABB7-C898927410CD}" type="presParOf" srcId="{6512182B-2C78-4029-9957-470F13361190}" destId="{DD662F6A-7E23-4C92-BD62-A7C2B37FDCA6}" srcOrd="2" destOrd="0" presId="urn:microsoft.com/office/officeart/2018/5/layout/IconCircleLabelList"/>
    <dgm:cxn modelId="{7E08663F-C185-4A4F-B16D-1C5691565191}" type="presParOf" srcId="{6512182B-2C78-4029-9957-470F13361190}" destId="{E5CA2840-7D6A-4F42-BB7B-72B74C2DB8AB}" srcOrd="3" destOrd="0" presId="urn:microsoft.com/office/officeart/2018/5/layout/IconCircleLabelList"/>
    <dgm:cxn modelId="{5E9A6581-23A1-4C3A-94AD-912A542928A8}" type="presParOf" srcId="{E6CB32F3-7A61-42BF-8204-B242F0EC9C1E}" destId="{C4D3F07F-5241-40C9-9A0D-57392CCF7DCA}" srcOrd="3" destOrd="0" presId="urn:microsoft.com/office/officeart/2018/5/layout/IconCircleLabelList"/>
    <dgm:cxn modelId="{2E22C4D7-505B-4252-9D51-32BBF0E76B3C}" type="presParOf" srcId="{E6CB32F3-7A61-42BF-8204-B242F0EC9C1E}" destId="{8F4FCA33-9A7C-4BD3-8634-EC3E509C108C}" srcOrd="4" destOrd="0" presId="urn:microsoft.com/office/officeart/2018/5/layout/IconCircleLabelList"/>
    <dgm:cxn modelId="{32819075-6B94-4715-A85A-299BAEDD22DC}" type="presParOf" srcId="{8F4FCA33-9A7C-4BD3-8634-EC3E509C108C}" destId="{5F74F27F-E529-4C7E-B48E-55A3BEFB0D16}" srcOrd="0" destOrd="0" presId="urn:microsoft.com/office/officeart/2018/5/layout/IconCircleLabelList"/>
    <dgm:cxn modelId="{EE62D2D2-AF12-401A-A963-7FD2DAB212F3}" type="presParOf" srcId="{8F4FCA33-9A7C-4BD3-8634-EC3E509C108C}" destId="{D7F6CE34-90D6-4613-A49A-217561D17273}" srcOrd="1" destOrd="0" presId="urn:microsoft.com/office/officeart/2018/5/layout/IconCircleLabelList"/>
    <dgm:cxn modelId="{DBC04C7D-D091-4E11-A08E-F2266D3BE018}" type="presParOf" srcId="{8F4FCA33-9A7C-4BD3-8634-EC3E509C108C}" destId="{5A67C42A-272F-42FB-B23D-EFF63C99AE31}" srcOrd="2" destOrd="0" presId="urn:microsoft.com/office/officeart/2018/5/layout/IconCircleLabelList"/>
    <dgm:cxn modelId="{F41BDD2A-BCC2-487D-8BC7-170D91A99B66}" type="presParOf" srcId="{8F4FCA33-9A7C-4BD3-8634-EC3E509C108C}" destId="{5A4AC108-98A8-4DAC-8748-75E690D2A96D}" srcOrd="3" destOrd="0" presId="urn:microsoft.com/office/officeart/2018/5/layout/IconCircleLabelList"/>
    <dgm:cxn modelId="{3EAC4130-50C7-4C18-B0F2-FA708AEDC0C9}" type="presParOf" srcId="{E6CB32F3-7A61-42BF-8204-B242F0EC9C1E}" destId="{4D141B22-1EE0-4FA4-87F0-37F068247C07}" srcOrd="5" destOrd="0" presId="urn:microsoft.com/office/officeart/2018/5/layout/IconCircleLabelList"/>
    <dgm:cxn modelId="{E51A7FEC-B90E-4CF8-BFE2-A0B27D8170E1}" type="presParOf" srcId="{E6CB32F3-7A61-42BF-8204-B242F0EC9C1E}" destId="{9E991980-33F1-4164-B36E-0188773793BB}" srcOrd="6" destOrd="0" presId="urn:microsoft.com/office/officeart/2018/5/layout/IconCircleLabelList"/>
    <dgm:cxn modelId="{22EA7C79-7E12-403C-A17D-FE8AE6FB22A4}" type="presParOf" srcId="{9E991980-33F1-4164-B36E-0188773793BB}" destId="{28C5BDAF-1059-4634-B711-485CD1BC20E2}" srcOrd="0" destOrd="0" presId="urn:microsoft.com/office/officeart/2018/5/layout/IconCircleLabelList"/>
    <dgm:cxn modelId="{664AD776-FD6C-4BA7-8AD0-313BD4E1CAD5}" type="presParOf" srcId="{9E991980-33F1-4164-B36E-0188773793BB}" destId="{A730DF89-A4EC-474C-BBA8-B6759BDBCFF5}" srcOrd="1" destOrd="0" presId="urn:microsoft.com/office/officeart/2018/5/layout/IconCircleLabelList"/>
    <dgm:cxn modelId="{6523A7D6-8629-40D4-AF25-25C4D6C06027}" type="presParOf" srcId="{9E991980-33F1-4164-B36E-0188773793BB}" destId="{92C04232-3149-401E-8657-1C56A160B805}" srcOrd="2" destOrd="0" presId="urn:microsoft.com/office/officeart/2018/5/layout/IconCircleLabelList"/>
    <dgm:cxn modelId="{75BFBAB0-1B0D-4725-B489-FA56CC0CF481}" type="presParOf" srcId="{9E991980-33F1-4164-B36E-0188773793BB}" destId="{BEF7188A-2F87-4EA3-ACF4-1E0A1D17AB29}" srcOrd="3" destOrd="0" presId="urn:microsoft.com/office/officeart/2018/5/layout/IconCircleLabelList"/>
    <dgm:cxn modelId="{8237BBE1-9173-4484-9621-C5570BA1F784}" type="presParOf" srcId="{E6CB32F3-7A61-42BF-8204-B242F0EC9C1E}" destId="{77A8147C-9E02-4BAF-A97B-975FD8D00A4B}" srcOrd="7" destOrd="0" presId="urn:microsoft.com/office/officeart/2018/5/layout/IconCircleLabelList"/>
    <dgm:cxn modelId="{4B81A5F7-FF3D-4F91-B436-9ABE55026D61}" type="presParOf" srcId="{E6CB32F3-7A61-42BF-8204-B242F0EC9C1E}" destId="{61A070B3-4821-4330-BDDE-E00863ECB3FC}" srcOrd="8" destOrd="0" presId="urn:microsoft.com/office/officeart/2018/5/layout/IconCircleLabelList"/>
    <dgm:cxn modelId="{5C48B7C8-3F20-40BB-90C4-3072E15DD012}" type="presParOf" srcId="{61A070B3-4821-4330-BDDE-E00863ECB3FC}" destId="{0B9EED9A-5CDC-4D6E-B71C-97BD8F640935}" srcOrd="0" destOrd="0" presId="urn:microsoft.com/office/officeart/2018/5/layout/IconCircleLabelList"/>
    <dgm:cxn modelId="{357C497E-1BBA-4E6E-A785-192E3DF459E2}" type="presParOf" srcId="{61A070B3-4821-4330-BDDE-E00863ECB3FC}" destId="{A0466669-C7D3-4117-B47F-D3111CA02C3B}" srcOrd="1" destOrd="0" presId="urn:microsoft.com/office/officeart/2018/5/layout/IconCircleLabelList"/>
    <dgm:cxn modelId="{705561A3-A943-43BD-8F71-8F5CBCD4FADE}" type="presParOf" srcId="{61A070B3-4821-4330-BDDE-E00863ECB3FC}" destId="{2051E48D-5DC6-4CC8-A7DD-33A5E6CBFDEE}" srcOrd="2" destOrd="0" presId="urn:microsoft.com/office/officeart/2018/5/layout/IconCircleLabelList"/>
    <dgm:cxn modelId="{D136EE7A-A17D-4183-8F7B-278448DAA51E}" type="presParOf" srcId="{61A070B3-4821-4330-BDDE-E00863ECB3FC}" destId="{4CECA6C0-CF52-472E-80FC-4723B153C30C}" srcOrd="3" destOrd="0" presId="urn:microsoft.com/office/officeart/2018/5/layout/IconCircleLabelList"/>
    <dgm:cxn modelId="{3DEC5EA9-DA3D-4EC5-B638-09A63FA859E8}" type="presParOf" srcId="{E6CB32F3-7A61-42BF-8204-B242F0EC9C1E}" destId="{5984C56B-03EC-4006-AF0E-96A40935B98F}" srcOrd="9" destOrd="0" presId="urn:microsoft.com/office/officeart/2018/5/layout/IconCircleLabelList"/>
    <dgm:cxn modelId="{8B96E55B-2388-4369-85D4-526FBB06FCA0}" type="presParOf" srcId="{E6CB32F3-7A61-42BF-8204-B242F0EC9C1E}" destId="{E8B783B1-9137-4EA6-8884-5EA2350E6ABA}" srcOrd="10" destOrd="0" presId="urn:microsoft.com/office/officeart/2018/5/layout/IconCircleLabelList"/>
    <dgm:cxn modelId="{3F0AEBFC-912C-4D43-B25C-F8D2250E024A}" type="presParOf" srcId="{E8B783B1-9137-4EA6-8884-5EA2350E6ABA}" destId="{A1EFAADB-A0A2-4DB2-BCBE-4151B5491C9C}" srcOrd="0" destOrd="0" presId="urn:microsoft.com/office/officeart/2018/5/layout/IconCircleLabelList"/>
    <dgm:cxn modelId="{7EE86C60-F8BA-477C-B04E-C23E3C85DEE9}" type="presParOf" srcId="{E8B783B1-9137-4EA6-8884-5EA2350E6ABA}" destId="{1182502E-E162-4059-B5E3-59612E240C31}" srcOrd="1" destOrd="0" presId="urn:microsoft.com/office/officeart/2018/5/layout/IconCircleLabelList"/>
    <dgm:cxn modelId="{63070CC1-74C0-47C1-AC5D-C371A817C22E}" type="presParOf" srcId="{E8B783B1-9137-4EA6-8884-5EA2350E6ABA}" destId="{E13C3D61-FB1A-4857-9096-5D14F0B29979}" srcOrd="2" destOrd="0" presId="urn:microsoft.com/office/officeart/2018/5/layout/IconCircleLabelList"/>
    <dgm:cxn modelId="{CEC94AD7-111D-43A2-9E56-E22A9BE2BBE1}" type="presParOf" srcId="{E8B783B1-9137-4EA6-8884-5EA2350E6ABA}" destId="{243E4E75-CC65-4020-B514-AE2DC5E7B32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79925-55DE-4E9E-9EAF-41A39FE5C7EF}">
      <dsp:nvSpPr>
        <dsp:cNvPr id="0" name=""/>
        <dsp:cNvSpPr/>
      </dsp:nvSpPr>
      <dsp:spPr>
        <a:xfrm>
          <a:off x="311379" y="1142964"/>
          <a:ext cx="969328" cy="9693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ED92A-66C6-49E8-A377-E375AD55304F}">
      <dsp:nvSpPr>
        <dsp:cNvPr id="0" name=""/>
        <dsp:cNvSpPr/>
      </dsp:nvSpPr>
      <dsp:spPr>
        <a:xfrm>
          <a:off x="517957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7F44A-CAE5-48D6-8105-14F34F9FB225}">
      <dsp:nvSpPr>
        <dsp:cNvPr id="0" name=""/>
        <dsp:cNvSpPr/>
      </dsp:nvSpPr>
      <dsp:spPr>
        <a:xfrm>
          <a:off x="1512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baseline="0"/>
            <a:t>includes:</a:t>
          </a:r>
          <a:endParaRPr lang="en-US" sz="2000" kern="1200"/>
        </a:p>
      </dsp:txBody>
      <dsp:txXfrm>
        <a:off x="1512" y="2414215"/>
        <a:ext cx="1589062" cy="635625"/>
      </dsp:txXfrm>
    </dsp:sp>
    <dsp:sp modelId="{89B9E27A-FD2C-4ACA-A65C-DF2A08F97E6D}">
      <dsp:nvSpPr>
        <dsp:cNvPr id="0" name=""/>
        <dsp:cNvSpPr/>
      </dsp:nvSpPr>
      <dsp:spPr>
        <a:xfrm>
          <a:off x="2178527" y="1142964"/>
          <a:ext cx="969328" cy="9693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05D16-3ADF-4536-BF53-767661F311F9}">
      <dsp:nvSpPr>
        <dsp:cNvPr id="0" name=""/>
        <dsp:cNvSpPr/>
      </dsp:nvSpPr>
      <dsp:spPr>
        <a:xfrm>
          <a:off x="2385105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A2840-7D6A-4F42-BB7B-72B74C2DB8AB}">
      <dsp:nvSpPr>
        <dsp:cNvPr id="0" name=""/>
        <dsp:cNvSpPr/>
      </dsp:nvSpPr>
      <dsp:spPr>
        <a:xfrm>
          <a:off x="1868660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baseline="0" dirty="0"/>
            <a:t> 1. Body temperature</a:t>
          </a:r>
          <a:endParaRPr lang="en-US" sz="2000" kern="1200" dirty="0"/>
        </a:p>
      </dsp:txBody>
      <dsp:txXfrm>
        <a:off x="1868660" y="2414215"/>
        <a:ext cx="1589062" cy="635625"/>
      </dsp:txXfrm>
    </dsp:sp>
    <dsp:sp modelId="{5F74F27F-E529-4C7E-B48E-55A3BEFB0D16}">
      <dsp:nvSpPr>
        <dsp:cNvPr id="0" name=""/>
        <dsp:cNvSpPr/>
      </dsp:nvSpPr>
      <dsp:spPr>
        <a:xfrm>
          <a:off x="4045676" y="1142964"/>
          <a:ext cx="969328" cy="9693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6CE34-90D6-4613-A49A-217561D17273}">
      <dsp:nvSpPr>
        <dsp:cNvPr id="0" name=""/>
        <dsp:cNvSpPr/>
      </dsp:nvSpPr>
      <dsp:spPr>
        <a:xfrm>
          <a:off x="4252254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AC108-98A8-4DAC-8748-75E690D2A96D}">
      <dsp:nvSpPr>
        <dsp:cNvPr id="0" name=""/>
        <dsp:cNvSpPr/>
      </dsp:nvSpPr>
      <dsp:spPr>
        <a:xfrm>
          <a:off x="3735809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baseline="0" dirty="0"/>
            <a:t>2.Pulse</a:t>
          </a:r>
          <a:endParaRPr lang="en-US" sz="2000" kern="1200" dirty="0"/>
        </a:p>
      </dsp:txBody>
      <dsp:txXfrm>
        <a:off x="3735809" y="2414215"/>
        <a:ext cx="1589062" cy="635625"/>
      </dsp:txXfrm>
    </dsp:sp>
    <dsp:sp modelId="{28C5BDAF-1059-4634-B711-485CD1BC20E2}">
      <dsp:nvSpPr>
        <dsp:cNvPr id="0" name=""/>
        <dsp:cNvSpPr/>
      </dsp:nvSpPr>
      <dsp:spPr>
        <a:xfrm>
          <a:off x="5912824" y="1142964"/>
          <a:ext cx="969328" cy="9693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0DF89-A4EC-474C-BBA8-B6759BDBCFF5}">
      <dsp:nvSpPr>
        <dsp:cNvPr id="0" name=""/>
        <dsp:cNvSpPr/>
      </dsp:nvSpPr>
      <dsp:spPr>
        <a:xfrm>
          <a:off x="6119402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7188A-2F87-4EA3-ACF4-1E0A1D17AB29}">
      <dsp:nvSpPr>
        <dsp:cNvPr id="0" name=""/>
        <dsp:cNvSpPr/>
      </dsp:nvSpPr>
      <dsp:spPr>
        <a:xfrm>
          <a:off x="5602957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baseline="0" dirty="0"/>
            <a:t>3.Respiration</a:t>
          </a:r>
          <a:endParaRPr lang="en-US" sz="2000" kern="1200" dirty="0"/>
        </a:p>
      </dsp:txBody>
      <dsp:txXfrm>
        <a:off x="5602957" y="2414215"/>
        <a:ext cx="1589062" cy="635625"/>
      </dsp:txXfrm>
    </dsp:sp>
    <dsp:sp modelId="{0B9EED9A-5CDC-4D6E-B71C-97BD8F640935}">
      <dsp:nvSpPr>
        <dsp:cNvPr id="0" name=""/>
        <dsp:cNvSpPr/>
      </dsp:nvSpPr>
      <dsp:spPr>
        <a:xfrm>
          <a:off x="7779973" y="1142964"/>
          <a:ext cx="969328" cy="9693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66669-C7D3-4117-B47F-D3111CA02C3B}">
      <dsp:nvSpPr>
        <dsp:cNvPr id="0" name=""/>
        <dsp:cNvSpPr/>
      </dsp:nvSpPr>
      <dsp:spPr>
        <a:xfrm>
          <a:off x="7986551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A6C0-CF52-472E-80FC-4723B153C30C}">
      <dsp:nvSpPr>
        <dsp:cNvPr id="0" name=""/>
        <dsp:cNvSpPr/>
      </dsp:nvSpPr>
      <dsp:spPr>
        <a:xfrm>
          <a:off x="7470105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baseline="0" dirty="0"/>
            <a:t>4. Blood pressure</a:t>
          </a:r>
          <a:endParaRPr lang="en-US" sz="2000" kern="1200" dirty="0"/>
        </a:p>
      </dsp:txBody>
      <dsp:txXfrm>
        <a:off x="7470105" y="2414215"/>
        <a:ext cx="1589062" cy="635625"/>
      </dsp:txXfrm>
    </dsp:sp>
    <dsp:sp modelId="{A1EFAADB-A0A2-4DB2-BCBE-4151B5491C9C}">
      <dsp:nvSpPr>
        <dsp:cNvPr id="0" name=""/>
        <dsp:cNvSpPr/>
      </dsp:nvSpPr>
      <dsp:spPr>
        <a:xfrm>
          <a:off x="9647121" y="1142964"/>
          <a:ext cx="969328" cy="9693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2502E-E162-4059-B5E3-59612E240C31}">
      <dsp:nvSpPr>
        <dsp:cNvPr id="0" name=""/>
        <dsp:cNvSpPr/>
      </dsp:nvSpPr>
      <dsp:spPr>
        <a:xfrm>
          <a:off x="9853699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E4E75-CC65-4020-B514-AE2DC5E7B320}">
      <dsp:nvSpPr>
        <dsp:cNvPr id="0" name=""/>
        <dsp:cNvSpPr/>
      </dsp:nvSpPr>
      <dsp:spPr>
        <a:xfrm>
          <a:off x="9337254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baseline="0" dirty="0"/>
            <a:t>5. Pain</a:t>
          </a:r>
          <a:endParaRPr lang="en-US" sz="2000" kern="1200" dirty="0"/>
        </a:p>
      </dsp:txBody>
      <dsp:txXfrm>
        <a:off x="9337254" y="2414215"/>
        <a:ext cx="1589062" cy="63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4:38:47.06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701 404 24575,'0'0'0,"20"0"0,38 0 0,53 0 0,59 8 0,77 8 0,42 23 0,52 8 0,7 4 0,-12-7 0,-8-10 0,-16-11 0,-52-10 0,-52-6 0,-9-5 0,-12 5 0,-11 23 0,-8 7 0,-21 16 0,19 9 0,-1 1 0,0-3 0,-15-13 0,-26-5 0,-11-12 0,-15-11 0,6-8 0,2-5 0,-4 10 0,3 8 0,3-2 0,-13 5 0,1 3 0,-4-4 0,-5-6 0,-3 1 0,-11 3 0,-10 5 0,-8-5 0,-16 3 0,-12 2 0,-31-24 0,4-2 0,0 0 0,0 0 0,0 0 0,-1 0 0,1 0 0,-1 0 0,0 0 0,0-1 0,0 1 0,0 0 0,0 0 0,0-1 0,-3 4 0,-3 4 0,0 0 0,-1 0 0,0 0 0,-10 8 0,-1-1 0,-40 27 0,-32 23 0,-6-4 0,-15-4 0,-29-7 0,-4-4 0,-1-5 0,12-2 0,7-10 0,-9-8 0,-21-9 0,9-7 0,12-4 0,0-3 0,7-1 0,4 0 0,11-1 0,19 0 0,9 1 0,8 1 0,-20 0 0,-31-1 0,-8 1 0,3 0 0,-6 0 0,-11-7 0,-19-1 0,11 0 0,-1 2 0,3 1 0,-7 2 0,9 2 0,-8 0 0,9-7 0,-23-16 0,-7 0 0,22 2 0,13-4 0,13-2 0,-4-3 0,5-11 0,-12-26 0,19 5 0,-11-22 0,21 12 0,11-1 0,12 9 0,24 7 0,6 7 0,4-9 0,43 30 0,-27-45 0,-13-36 0,4 4 0,13 4 0,12 16 0,11 15 0,23 59 0,-5 5 0,1-1 0,1 0 0,0 1 0,0-1 0,0 1 0,6-11 0,-4 9 0,1-2 0,2 1 0,0-1 0,14-16 0,0 9 0,-4 3 0,1 1 0,28-17 0,93-51 0,47 1 0,-12 7 0,-6 9 0,-21 18 0,-22 15 0,-27 13 0,-13 10 0,-26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4:38:49.9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18.14124"/>
      <inkml:brushProperty name="anchorY" value="-866.25287"/>
      <inkml:brushProperty name="scaleFactor" value="0.5"/>
    </inkml:brush>
  </inkml:definitions>
  <inkml:trace contextRef="#ctx0" brushRef="#br0">1100 163 24575,'0'0'0,"13"0"0,44-15 0,54-9 0,61-8 0,61 2 0,34 6 0,37 7 0,15 6 0,0 5 0,10 3 0,-2 3 0,-18 8 0,12 17 0,-10 8 0,-47 7 0,-26 2 0,-31 2 0,15 7 0,-22 7 0,-26 7 0,-5-9 0,-18-13 0,20-5 0,-17-12 0,-15-1 0,-18 0 0,15 11 0,-20-4 0,-1 17 0,-10 10 0,-76-38 0,38 34 0,21 28 0,-12 3 0,-13 8 0,-1 0 0,-8-3 0,-5-10 0,-11-12 0,-12-11 0,-10-8 0,-8 1 0,-5-3 0,-11-2 0,-2-3 0,-1-35 0,5-1 0,0-1 0,0 1 0,-1-2 0,-13 11 0,-9 3 0,-38 19 0,-82 17 0,-15-1 0,-19-4 0,-9 4 0,-6-11 0,21-9 0,9-4 0,-15-1 0,-4-7 0,17 2 0,14 3 0,14-5 0,-11-5 0,-10-5 0,21-5 0,15-3 0,2 4 0,-11 16 0,2 7 0,-6-1 0,3 2 0,-5-5 0,5-7 0,-11-7 0,12-5 0,4-5 0,-9-2 0,-35-1 0,-22-9 0,-19-8 0,-29-16 0,-23-7 0,13-3 0,-21-11 0,-2-14 0,-2-15 0,39 2 0,26-2 0,34 9 0,42 2 0,27 0 0,30 8 0,21-2 0,53 55 0,1-1 0,1 0 0,-10-20 0,-14-38 0,-4-2 0,8-26 0,5-3 0,8-8 0,5-5 0,5 4 0,10 16 0,-2 80 0,-1 0 0,1 1 0,9-25 0,-8 28 0,0 0 0,1 0 0,-1 1 0,2 0 0,6-8 0,35-36 0,50-15 0,24 4 0,37-5 0,30 5 0,30-2 0,-1 14 0,-14 13 0,-29 13 0,-30 11 0,-35 8 0,-19 6 0,-6 2 0,-54 10 0,-7-4 0,39 16 0,38 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B3A3-9F34-4CF4-B941-BE52725515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E24D8-F541-4A64-8CFC-8A6BB5CF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E24D8-F541-4A64-8CFC-8A6BB5CF9A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E24D8-F541-4A64-8CFC-8A6BB5CF9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10A43-F87A-69D4-0AD2-72EB5AAB5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8F4C2E-8E6A-0C02-13C6-573B8AD64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43B43-90C6-8DD5-F382-CE58CC6C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72BD41-311B-DFC9-6DB0-DA9FF4A8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7398A7-F3A1-854F-1891-75A3E695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0E80B-321A-DCF1-9B65-E9AA269C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8EC4E9-F432-F0C4-CFCE-731E999B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F9D6-397D-11BD-AA83-C39C2331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9E853-33E4-390B-ED61-B78220AD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698F1B-473D-2BB3-6AAE-4FB700A5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4EF83A-0AA8-1105-4458-2A30DE562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09685-6488-2330-B782-D0A994BA5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77CE6-7F4C-A5EB-8AF2-95006F9B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6F9CB4-808D-D820-4145-12ED44F8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F5E6F-6ED6-579E-4ED4-4B5B0D0C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D9937-F3D3-60AC-FD26-3CDD06FF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2D6AD-E42E-F6B1-5855-D1CE4CD0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73DB46-3E45-917C-3564-953AA221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727C2-FCB0-C0B6-0AB1-CB69DF0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2D7C43-99AE-9610-3950-B3A730E7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D460E-CF6B-70DE-136F-4759ACE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9A7266-C00B-1660-A6C7-35F4A5F2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5CBB87-61F9-08D1-2345-C608C8AB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CE7E7-20B3-4116-B97B-6C9906C0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B612C8-461B-38A2-2861-610C459A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CABE7-4705-156D-B1B3-C5FA9D57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2A5C7-51B9-DD84-F0A9-D3970D38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8C008A-B45A-83E9-A666-E43C18344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EDA9D6-617C-5D30-B637-ED6E3E44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83DDE-C139-795F-14F5-B994899C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C68A4D-D233-12EC-4994-614D3812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0B5D1-8705-2818-140D-E1ADC061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D9B94-A39D-D556-61D7-14B16ED62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6BD229-7220-F153-E1A1-CC1F0DA7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496CD9-B816-3B88-25C5-27B077231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FB5AC9-9C82-4624-B4C5-1E3914FF0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C465FF-0AFF-51DA-B8D0-2834E688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D5D95A-CC76-2EDE-D955-C22A4E01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212B3A-59B0-C1F6-59FC-B03FC963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3D118-0F87-B608-06E5-2110A004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70F48D-8689-E4A4-A2D6-8F50B721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E2C8C0-DD19-C39D-5C6C-9B41FED7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8E8AF2-8AB4-E0E5-5F66-F8BE0F15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7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B126E9-9729-E0A4-B20E-1A9000BB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231F6F-39E1-2F24-0499-4C0CF0AA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B2EF4B-BF15-C457-B864-0F452BB4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95BBC-2900-4CEE-B883-E87EEAE6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ADD1D0-A897-D12D-DD7B-9549321E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243313-CB90-3E6F-5E7F-9C4E1A4E7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62DA66-93AF-F401-1510-818C9ED5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5FAD83-4073-4895-336A-B7193E8C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81E600-87FB-003E-51BB-7A69DF5D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7F4CD-F14C-32C3-CE30-BCEDC774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1EFE43-7078-C670-95C0-7B04C9B3B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F9EF0A-F8A9-E06B-C853-95F368A66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6453A-DDB6-2731-4E26-5A821D88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3C3564-6F67-5AEC-1754-D2646B5E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D39363-2D2A-5A33-820A-A2A2155F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6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70B9BB6-DB81-1F26-E810-3053DDB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22901-DC3D-1EBC-1BFC-1179DA5B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E0710-8486-CF2F-561A-E94CCFA75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69E8-93D5-40D0-8172-D1CB3C81738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8A6EA-30BA-2763-5A94-914BDD79C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CFB7E-9237-7BB3-D856-65C1220DB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1F0D-174D-4F95-9EA7-6938D23B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7F4F1C-8D3D-4EC1-B72D-A0470A5A0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E3DD61-64DB-46AD-B249-E273CD86B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D7053D3-590A-4E94-B092-C96EAF744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4" name="Freeform: Shape 14">
                <a:extLst>
                  <a:ext uri="{FF2B5EF4-FFF2-40B4-BE49-F238E27FC236}">
                    <a16:creationId xmlns:a16="http://schemas.microsoft.com/office/drawing/2014/main" xmlns="" id="{2EB67199-6FF0-4DED-89D1-BAEA95F9F5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15">
                <a:extLst>
                  <a:ext uri="{FF2B5EF4-FFF2-40B4-BE49-F238E27FC236}">
                    <a16:creationId xmlns:a16="http://schemas.microsoft.com/office/drawing/2014/main" xmlns="" id="{D1A0BEEB-C008-4150-A935-C6AAF537DA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5148B0F-801C-45A1-80C1-EEC25A22A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7715ED9-C8CE-4651-82AA-1C4B5F14A0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13">
                <a:extLst>
                  <a:ext uri="{FF2B5EF4-FFF2-40B4-BE49-F238E27FC236}">
                    <a16:creationId xmlns:a16="http://schemas.microsoft.com/office/drawing/2014/main" xmlns="" id="{B911230A-EF3B-4760-9087-E4FBE05BDC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DA083-F29F-F933-8D80-B7964590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1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Vital Signs</a:t>
            </a:r>
            <a:endParaRPr lang="en-US" sz="7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9B841A-6512-D811-419D-C75147634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م</a:t>
            </a:r>
            <a:r>
              <a:rPr lang="ar-IQ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ar-SA" sz="2400" dirty="0" smtClean="0">
                <a:solidFill>
                  <a:schemeClr val="bg1"/>
                </a:solidFill>
              </a:rPr>
              <a:t>م. احمد ابراهيم </a:t>
            </a:r>
            <a:r>
              <a:rPr lang="ar-SA" sz="2400" dirty="0" err="1" smtClean="0">
                <a:solidFill>
                  <a:schemeClr val="bg1"/>
                </a:solidFill>
              </a:rPr>
              <a:t>الياسري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B4575B4D-5762-24C0-5FD1-A08A1320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3" y="643466"/>
            <a:ext cx="69638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83FA9569-CB20-6C0D-12EC-D2DF5FE7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5" y="643466"/>
            <a:ext cx="81033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7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person in a garment&#10;&#10;Description automatically generated with low confidence">
            <a:extLst>
              <a:ext uri="{FF2B5EF4-FFF2-40B4-BE49-F238E27FC236}">
                <a16:creationId xmlns:a16="http://schemas.microsoft.com/office/drawing/2014/main" xmlns="" id="{4E12B521-9908-C36B-3E57-25AF1875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30" y="1123527"/>
            <a:ext cx="4502144" cy="4604800"/>
          </a:xfrm>
          <a:prstGeom prst="rect">
            <a:avLst/>
          </a:prstGeom>
        </p:spPr>
      </p:pic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xmlns="" id="{E12350F3-DB83-413A-980B-1CEB92498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E7AE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5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9961D80-19FF-C1DC-2010-F0DADD7D0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r="2" b="878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11">
              <a:extLst>
                <a:ext uri="{FF2B5EF4-FFF2-40B4-BE49-F238E27FC236}">
                  <a16:creationId xmlns:a16="http://schemas.microsoft.com/office/drawing/2014/main" xmlns="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1" name="Group 12">
                <a:extLst>
                  <a:ext uri="{FF2B5EF4-FFF2-40B4-BE49-F238E27FC236}">
                    <a16:creationId xmlns:a16="http://schemas.microsoft.com/office/drawing/2014/main" xmlns="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3">
                <a:extLst>
                  <a:ext uri="{FF2B5EF4-FFF2-40B4-BE49-F238E27FC236}">
                    <a16:creationId xmlns:a16="http://schemas.microsoft.com/office/drawing/2014/main" xmlns="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3" name="Freeform: Shape 14">
                  <a:extLst>
                    <a:ext uri="{FF2B5EF4-FFF2-40B4-BE49-F238E27FC236}">
                      <a16:creationId xmlns:a16="http://schemas.microsoft.com/office/drawing/2014/main" xmlns="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15">
                  <a:extLst>
                    <a:ext uri="{FF2B5EF4-FFF2-40B4-BE49-F238E27FC236}">
                      <a16:creationId xmlns:a16="http://schemas.microsoft.com/office/drawing/2014/main" xmlns="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227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xmlns="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xmlns="" id="{CEA8729D-54D3-DF13-985A-887D6301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34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473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xmlns="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F11F5623-E61F-2593-F32B-39664EBB6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56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221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339DB-2296-3B6D-3DFD-73BB5EF3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Factors Affecting Pulse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8B15D-7E0F-6923-E5D8-C13B7699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535" y="1712309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Age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Age increase, pulse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Calibri" panose="020F0502020204030204" pitchFamily="34" charset="0"/>
              </a:rPr>
              <a:t>decrease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Gender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After puperty male pulse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Calibri" panose="020F0502020204030204" pitchFamily="34" charset="0"/>
              </a:rPr>
              <a:t>slower than female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Body temperature, fever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Increase pulse</a:t>
            </a:r>
          </a:p>
        </p:txBody>
      </p:sp>
    </p:spTree>
    <p:extLst>
      <p:ext uri="{BB962C8B-B14F-4D97-AF65-F5344CB8AC3E}">
        <p14:creationId xmlns:p14="http://schemas.microsoft.com/office/powerpoint/2010/main" val="324634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9CD76-E1A3-36E6-E085-79B61D74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Factors Affecting Pulse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79B83-F2CD-6B6F-7BBA-7BB390D0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Exercise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Increase pulse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Anxiety, Stress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Increase pulse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Emotions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Increase pulse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Medications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Varies effect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Hemorrhage (bleeding)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Increase pulse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697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39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56B18-32D1-6B5A-9FA1-ECE7D488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0" i="0" u="none" strike="noStrike" baseline="0">
                <a:latin typeface="Calibri" panose="020F0502020204030204" pitchFamily="34" charset="0"/>
              </a:rPr>
              <a:t>Variances in Pulse Rate</a:t>
            </a: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C1557-C107-652A-D36B-EF3DCDAB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Bradycardia: rate &lt; 60 bpm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Tachycardia: rate &gt; 100 bpm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Dysrhythmia (arrhythmia): irregular rhythm</a:t>
            </a:r>
            <a:endParaRPr lang="en-US" sz="2000" b="0" i="0" u="none" strike="noStrike" baseline="0" dirty="0">
              <a:latin typeface="ArialMT"/>
            </a:endParaRP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Pulse deficit: Difference between radial and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apical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98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776D29F-0A2C-4F75-8582-7C7DFCBD1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4CA78-39D1-1694-1308-ABC210A5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u="none" strike="noStrike" baseline="0" dirty="0">
                <a:solidFill>
                  <a:srgbClr val="FF0000"/>
                </a:solidFill>
              </a:rPr>
              <a:t>Respiration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picture containing text, stage&#10;&#10;Description automatically generated">
            <a:extLst>
              <a:ext uri="{FF2B5EF4-FFF2-40B4-BE49-F238E27FC236}">
                <a16:creationId xmlns:a16="http://schemas.microsoft.com/office/drawing/2014/main" xmlns="" id="{E80817DC-612B-AB6C-F15F-31AE2EFCA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4D41903-2C9D-4F9E-AA1F-6161F8A6F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E4574B5-C90E-412D-BAB0-B9F483290C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DCCC60-AC50-4935-51BA-8C67C55DB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63" r="34774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1BBCB-2731-EE75-D304-4E8A34C0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n-US" sz="5000" b="1" i="0" u="none" strike="noStrike" baseline="0">
                <a:solidFill>
                  <a:schemeClr val="bg1"/>
                </a:solidFill>
                <a:latin typeface="Calibri-Bold"/>
              </a:rPr>
              <a:t>Vital signs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3D5E34-E012-EC54-27A0-30D8A34A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1101786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Vital signs :are measurements of the body's most basic</a:t>
            </a:r>
            <a:r>
              <a:rPr lang="ar-IQ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functions.</a:t>
            </a:r>
            <a:endParaRPr lang="ar-IQ" sz="3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The vital signs routinely monitored by medical</a:t>
            </a:r>
            <a:r>
              <a:rPr lang="ar-IQ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professionals and health care providers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7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9820C-6C61-45F0-FD93-55AB3900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0" i="0" u="none" strike="noStrike" baseline="0">
                <a:latin typeface="Calibri" panose="020F0502020204030204" pitchFamily="34" charset="0"/>
              </a:rPr>
              <a:t>Respiration</a:t>
            </a:r>
            <a:endParaRPr lang="en-US" sz="5400"/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xmlns="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71058C-0912-D26D-3E63-D1D64677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654767" cy="354787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Respiration is the act of breathing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The exchange of oxygen and carbon dioxide in the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body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•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Respiration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–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External (gas exchange between alveoli of the lung and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pulmonary blood)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rialMT"/>
              </a:rPr>
              <a:t>–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Internal: gas exchange between blood and body tissues)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Two separate process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ArialMT"/>
              </a:rPr>
              <a:t>–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Mechanical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ArialMT"/>
              </a:rPr>
              <a:t>–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Chemical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xmlns="" id="{31E55E71-7D63-E1AC-3A42-A5822F89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4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FA885-4991-8FE8-F21F-1708F57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0" i="0" u="none" strike="noStrike" baseline="0"/>
              <a:t>Respiration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B7049-8291-EC24-C812-40DB7359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i="0" u="none" strike="noStrike" baseline="0" dirty="0">
                <a:latin typeface="Arial-BoldMT"/>
              </a:rPr>
              <a:t>• </a:t>
            </a:r>
            <a:r>
              <a:rPr lang="en-US" sz="4000" b="1" i="0" u="none" strike="noStrike" baseline="0" dirty="0">
                <a:latin typeface="Calibri-Bold"/>
              </a:rPr>
              <a:t>Mechanical</a:t>
            </a: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rial-BoldMT"/>
              </a:rPr>
              <a:t>– </a:t>
            </a:r>
            <a:r>
              <a:rPr lang="en-US" sz="4000" b="1" i="0" u="none" strike="noStrike" baseline="0" dirty="0">
                <a:latin typeface="Calibri-Bold"/>
              </a:rPr>
              <a:t>Pulmonary ventilation; breathing</a:t>
            </a: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rial-BoldMT"/>
              </a:rPr>
              <a:t>– </a:t>
            </a:r>
            <a:r>
              <a:rPr lang="en-US" sz="4000" b="1" i="0" u="none" strike="noStrike" baseline="0" dirty="0">
                <a:latin typeface="Calibri-Bold"/>
              </a:rPr>
              <a:t>Ventilation:</a:t>
            </a: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rial-BoldMT"/>
              </a:rPr>
              <a:t>• </a:t>
            </a:r>
            <a:r>
              <a:rPr lang="en-US" sz="4000" b="1" i="0" u="none" strike="noStrike" baseline="0" dirty="0">
                <a:latin typeface="Calibri-Bold"/>
              </a:rPr>
              <a:t>Active movement of air in and out of the respiratory system</a:t>
            </a: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rial-BoldMT"/>
              </a:rPr>
              <a:t>– </a:t>
            </a:r>
            <a:r>
              <a:rPr lang="en-US" sz="4000" b="1" i="0" u="none" strike="noStrike" baseline="0" dirty="0">
                <a:latin typeface="Calibri-Bold"/>
              </a:rPr>
              <a:t>Conduction</a:t>
            </a:r>
          </a:p>
          <a:p>
            <a:pPr marL="0" indent="0">
              <a:buNone/>
            </a:pPr>
            <a:r>
              <a:rPr lang="en-US" sz="4000" b="1" i="0" u="none" strike="noStrike" baseline="0" dirty="0">
                <a:latin typeface="Arial-BoldMT"/>
              </a:rPr>
              <a:t>• </a:t>
            </a:r>
            <a:r>
              <a:rPr lang="en-US" sz="4000" b="1" i="0" u="none" strike="noStrike" baseline="0" dirty="0">
                <a:latin typeface="Calibri-Bold"/>
              </a:rPr>
              <a:t>Movement through the airways of the lung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201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7922B-5C4D-E2BA-691A-234A65BC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0" i="0" u="none" strike="noStrike" baseline="0"/>
              <a:t>Respiration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6F00E6-2FE8-81B9-7587-48AC3C86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u="none" strike="noStrike" baseline="0" dirty="0">
                <a:latin typeface="Arial-BoldMT"/>
              </a:rPr>
              <a:t>• </a:t>
            </a:r>
            <a:r>
              <a:rPr lang="en-US" sz="3200" b="1" i="0" u="none" strike="noStrike" baseline="0" dirty="0">
                <a:latin typeface="Calibri-Bold"/>
              </a:rPr>
              <a:t>Chemical</a:t>
            </a: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Arial-BoldMT"/>
              </a:rPr>
              <a:t>– </a:t>
            </a:r>
            <a:r>
              <a:rPr lang="en-US" sz="3200" b="1" i="0" u="none" strike="noStrike" baseline="0" dirty="0">
                <a:latin typeface="Calibri-Bold"/>
              </a:rPr>
              <a:t>Exchange of oxygen and carbon dioxide</a:t>
            </a: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Arial-BoldMT"/>
              </a:rPr>
              <a:t>– </a:t>
            </a:r>
            <a:r>
              <a:rPr lang="en-US" sz="3200" b="1" i="0" u="none" strike="noStrike" baseline="0" dirty="0">
                <a:latin typeface="Calibri-Bold"/>
              </a:rPr>
              <a:t>Diffusion</a:t>
            </a: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Arial-BoldMT"/>
              </a:rPr>
              <a:t>• </a:t>
            </a:r>
            <a:r>
              <a:rPr lang="en-US" sz="3200" b="1" i="0" u="none" strike="noStrike" baseline="0" dirty="0">
                <a:latin typeface="Calibri-Bold"/>
              </a:rPr>
              <a:t>Movement of oxygen and CO2 between alveoli and RBC</a:t>
            </a: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Arial-BoldMT"/>
              </a:rPr>
              <a:t>– </a:t>
            </a:r>
            <a:r>
              <a:rPr lang="en-US" sz="3200" b="1" i="0" u="none" strike="noStrike" baseline="0" dirty="0">
                <a:latin typeface="Calibri-Bold"/>
              </a:rPr>
              <a:t>Perfusion</a:t>
            </a: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Arial-BoldMT"/>
              </a:rPr>
              <a:t>• </a:t>
            </a:r>
            <a:r>
              <a:rPr lang="en-US" sz="3200" b="1" i="0" u="none" strike="noStrike" baseline="0" dirty="0">
                <a:latin typeface="Calibri-Bold"/>
              </a:rPr>
              <a:t>Distribution of blood through the pulmonary</a:t>
            </a:r>
            <a:r>
              <a:rPr lang="en-US" sz="3200" b="1" dirty="0">
                <a:latin typeface="Calibri-Bold"/>
              </a:rPr>
              <a:t> </a:t>
            </a:r>
            <a:r>
              <a:rPr lang="en-US" sz="3200" b="1" i="0" u="none" strike="noStrike" baseline="0" dirty="0">
                <a:latin typeface="Calibri-Bold"/>
              </a:rPr>
              <a:t>capillaries</a:t>
            </a:r>
            <a:endParaRPr lang="en-US" sz="3200" dirty="0"/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8F8986-84ED-9680-8B22-0FF9A9A768A7}"/>
                  </a:ext>
                </a:extLst>
              </p14:cNvPr>
              <p14:cNvContentPartPr/>
              <p14:nvPr/>
            </p14:nvContentPartPr>
            <p14:xfrm>
              <a:off x="816785" y="2878643"/>
              <a:ext cx="2456280" cy="75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6C8F8986-84ED-9680-8B22-0FF9A9A768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785" y="2860643"/>
                <a:ext cx="249192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D871D2-62DC-2D79-C607-588D1B5698F5}"/>
                  </a:ext>
                </a:extLst>
              </p14:cNvPr>
              <p14:cNvContentPartPr/>
              <p14:nvPr/>
            </p14:nvContentPartPr>
            <p14:xfrm>
              <a:off x="658745" y="4077083"/>
              <a:ext cx="2791080" cy="90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id="{5CD871D2-62DC-2D79-C607-588D1B5698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105" y="4059443"/>
                <a:ext cx="2826720" cy="9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7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xmlns="" id="{48ED5A5D-D862-33EF-B5B4-64611626E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1675" y="1410905"/>
            <a:ext cx="4032621" cy="4032621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A4CF0-B0A0-5C41-8E83-6A98F931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 b="0" i="0" u="none" strike="noStrike" baseline="0" dirty="0">
                <a:latin typeface="Calibri" panose="020F0502020204030204" pitchFamily="34" charset="0"/>
              </a:rPr>
              <a:t>Mechanics of Ventilation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C6B2D-FF59-0E15-6954-A604DE7E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5774426" cy="2728198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latin typeface="Arial-BoldMT"/>
              </a:rPr>
              <a:t>• </a:t>
            </a:r>
            <a:r>
              <a:rPr lang="en-US" sz="2400" b="1" i="0" u="none" strike="noStrike" baseline="0" dirty="0">
                <a:latin typeface="Calibri-Bold"/>
              </a:rPr>
              <a:t>Inspiration (inhalation)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Drawing air into the lung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Involves the ribs, diaphragm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Creates negative pressure-allows air into lung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latin typeface="Arial-BoldMT"/>
              </a:rPr>
              <a:t>• </a:t>
            </a:r>
            <a:r>
              <a:rPr lang="en-US" sz="2400" b="1" i="0" u="none" strike="noStrike" baseline="0" dirty="0">
                <a:latin typeface="Calibri-Bold"/>
              </a:rPr>
              <a:t>Expiration (exhalation)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Relaxation of the thoracic muscles and diaphragm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causing air to be expelled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9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6" descr="Voice">
            <a:extLst>
              <a:ext uri="{FF2B5EF4-FFF2-40B4-BE49-F238E27FC236}">
                <a16:creationId xmlns:a16="http://schemas.microsoft.com/office/drawing/2014/main" xmlns="" id="{7D651144-468F-6052-5C42-3B1DA0C8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BA650-9BA9-793E-B1EF-2798CDFF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42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Variations in Assessment of Breath Sounds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xmlns="" id="{49B530FE-A87D-41A0-A920-ADC6539EA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2EC735-C076-68AC-4F69-9E282D0B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234" y="2798064"/>
            <a:ext cx="7019778" cy="34176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Wheeze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–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High pitched continuous musical sound; heard on expiration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Rhonchi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–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Low pitched continuous sounds caused by secretions in large airways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Crackles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–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Discontinuous sounds heard on inspiration; high pitched popping or low-pitched-bubbling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Stridor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–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Piercing, high pitched sound heard during inspiration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Stertor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FFFFFF"/>
                </a:solidFill>
                <a:latin typeface="ArialMT"/>
              </a:rPr>
              <a:t>– 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Labored breathing that produces a snoring sound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4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39900-2C7D-F72F-9F33-2AE3F0FA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Pressure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11645168-BEB2-9E6B-27C4-EBC9AE411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5" y="961812"/>
            <a:ext cx="704426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88D35-7E11-DFC8-E9C7-9E80CF2D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 dirty="0"/>
              <a:t>Blood pressure </a:t>
            </a:r>
          </a:p>
        </p:txBody>
      </p:sp>
      <p:pic>
        <p:nvPicPr>
          <p:cNvPr id="15" name="Graphic 6" descr="Heart Organ">
            <a:extLst>
              <a:ext uri="{FF2B5EF4-FFF2-40B4-BE49-F238E27FC236}">
                <a16:creationId xmlns:a16="http://schemas.microsoft.com/office/drawing/2014/main" xmlns="" id="{62131550-CA71-E03C-DD2F-557647CD3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953EE71A-6488-4203-A7C4-77102FD0D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B3A6A5-1198-0522-51AB-46A4C9A0C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911" y="2664886"/>
            <a:ext cx="6625883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0" i="0" u="none" strike="noStrike" baseline="0" dirty="0">
                <a:latin typeface="Calibri" panose="020F0502020204030204" pitchFamily="34" charset="0"/>
              </a:rPr>
              <a:t>Force exerted by blood against arterial walls</a:t>
            </a:r>
          </a:p>
          <a:p>
            <a:pPr marL="0" indent="0">
              <a:buNone/>
            </a:pPr>
            <a:r>
              <a:rPr lang="en-US" sz="1700" b="0" i="0" u="none" strike="noStrike" baseline="0" dirty="0">
                <a:latin typeface="ArialMT"/>
              </a:rPr>
              <a:t>• </a:t>
            </a:r>
            <a:r>
              <a:rPr lang="en-US" sz="1700" b="0" i="0" u="none" strike="noStrike" baseline="0" dirty="0">
                <a:latin typeface="Calibri" panose="020F0502020204030204" pitchFamily="34" charset="0"/>
              </a:rPr>
              <a:t>Work of the heart reflected in periphery via BP</a:t>
            </a:r>
          </a:p>
          <a:p>
            <a:pPr marL="0" indent="0">
              <a:buNone/>
            </a:pPr>
            <a:r>
              <a:rPr lang="en-US" sz="1700" b="1" i="0" u="none" strike="noStrike" baseline="0" dirty="0">
                <a:latin typeface="Arial-BoldMT"/>
              </a:rPr>
              <a:t>• </a:t>
            </a:r>
            <a:r>
              <a:rPr lang="en-US" sz="1700" b="1" i="0" u="none" strike="noStrike" baseline="0" dirty="0">
                <a:latin typeface="Calibri-Bold"/>
              </a:rPr>
              <a:t>Systolic</a:t>
            </a:r>
          </a:p>
          <a:p>
            <a:pPr marL="0" indent="0">
              <a:buNone/>
            </a:pPr>
            <a:r>
              <a:rPr lang="en-US" sz="1700" b="0" i="0" u="none" strike="noStrike" baseline="0" dirty="0">
                <a:latin typeface="ArialMT"/>
              </a:rPr>
              <a:t>– </a:t>
            </a:r>
            <a:r>
              <a:rPr lang="en-US" sz="1700" b="0" i="0" u="none" strike="noStrike" baseline="0" dirty="0">
                <a:latin typeface="Calibri" panose="020F0502020204030204" pitchFamily="34" charset="0"/>
              </a:rPr>
              <a:t>Peak pressure exerted against arterial walls as the ventricles contract and eject blood</a:t>
            </a:r>
          </a:p>
          <a:p>
            <a:pPr marL="0" indent="0">
              <a:buNone/>
            </a:pPr>
            <a:r>
              <a:rPr lang="en-US" sz="1700" b="1" i="0" u="none" strike="noStrike" baseline="0" dirty="0">
                <a:latin typeface="Arial-BoldMT"/>
              </a:rPr>
              <a:t>• </a:t>
            </a:r>
            <a:r>
              <a:rPr lang="en-US" sz="1700" b="1" i="0" u="none" strike="noStrike" baseline="0" dirty="0">
                <a:latin typeface="Calibri-Bold"/>
              </a:rPr>
              <a:t>Diastolic</a:t>
            </a:r>
          </a:p>
          <a:p>
            <a:pPr marL="0" indent="0">
              <a:buNone/>
            </a:pPr>
            <a:r>
              <a:rPr lang="en-US" sz="1700" b="0" i="0" u="none" strike="noStrike" baseline="0" dirty="0">
                <a:latin typeface="ArialMT"/>
              </a:rPr>
              <a:t>– </a:t>
            </a:r>
            <a:r>
              <a:rPr lang="en-US" sz="1700" b="0" i="0" u="none" strike="noStrike" baseline="0" dirty="0">
                <a:latin typeface="Calibri" panose="020F0502020204030204" pitchFamily="34" charset="0"/>
              </a:rPr>
              <a:t>Minimum pressure exerted against arterial walls between contraction when the heart is at rest</a:t>
            </a:r>
          </a:p>
          <a:p>
            <a:pPr marL="0" indent="0">
              <a:buNone/>
            </a:pPr>
            <a:r>
              <a:rPr lang="en-US" sz="1700" b="1" i="0" u="none" strike="noStrike" baseline="0" dirty="0">
                <a:latin typeface="Arial-BoldMT"/>
              </a:rPr>
              <a:t>• </a:t>
            </a:r>
            <a:r>
              <a:rPr lang="en-US" sz="1700" b="1" i="0" u="none" strike="noStrike" baseline="0" dirty="0">
                <a:latin typeface="Calibri-Bold"/>
              </a:rPr>
              <a:t>Pulse pressure</a:t>
            </a:r>
          </a:p>
          <a:p>
            <a:pPr marL="0" indent="0">
              <a:buNone/>
            </a:pPr>
            <a:r>
              <a:rPr lang="en-US" sz="1700" b="0" i="0" u="none" strike="noStrike" baseline="0" dirty="0">
                <a:latin typeface="ArialMT"/>
              </a:rPr>
              <a:t>– </a:t>
            </a:r>
            <a:r>
              <a:rPr lang="en-US" sz="1700" b="0" i="0" u="none" strike="noStrike" baseline="0" dirty="0">
                <a:latin typeface="Calibri" panose="020F0502020204030204" pitchFamily="34" charset="0"/>
              </a:rPr>
              <a:t>Difference between systolic and diastolic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34282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C2537-0EE3-065E-24D5-85A5BACC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Blood pressure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479F3-54AF-1F8B-56F8-A421B7116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Measured in millimeters of mercury </a:t>
            </a:r>
            <a:r>
              <a:rPr lang="en-US" sz="2200" b="1" i="0" u="none" strike="noStrike" baseline="0" dirty="0">
                <a:latin typeface="Calibri-Bold"/>
              </a:rPr>
              <a:t>(mm Hg)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Recorded as systolic over diastolic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–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Recorded as a fraction,   </a:t>
            </a:r>
            <a:r>
              <a:rPr lang="ar-IQ" sz="2200" b="0" i="0" u="none" strike="noStrike" baseline="0" dirty="0">
                <a:latin typeface="TimesNewRomanPSMT"/>
              </a:rPr>
              <a:t>كسر </a:t>
            </a:r>
            <a:r>
              <a:rPr lang="en-US" sz="2200" b="0" i="0" u="none" strike="noStrike" baseline="0" dirty="0">
                <a:latin typeface="TimesNewRomanPSMT"/>
              </a:rPr>
              <a:t> 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e.g., 120/80mmHg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Systolic = 120 mmHg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rialMT"/>
              </a:rPr>
              <a:t>•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Diastolic = 80 mmHg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9524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A4B85-61E8-82DB-7449-289E0385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0" i="0" u="none" strike="noStrike" baseline="0" dirty="0">
                <a:latin typeface="Calibri" panose="020F0502020204030204" pitchFamily="34" charset="0"/>
              </a:rPr>
              <a:t>Factors Affecting Blood Pressure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E0E53-B3D1-B98F-E2C0-1547031E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Age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Elasticity of arteries decrease, BP increase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Exercise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Stress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Race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Nutrition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4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D277C-B12F-EA26-F887-67065B2D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0" i="0" u="none" strike="noStrike" baseline="0">
                <a:latin typeface="Calibri" panose="020F0502020204030204" pitchFamily="34" charset="0"/>
              </a:rPr>
              <a:t>Factors Affecting Blood Pressure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CC613-04F3-5DFA-3A93-1A3DB98D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Gender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latin typeface="Arial-BoldMT"/>
              </a:rPr>
              <a:t>– </a:t>
            </a:r>
            <a:r>
              <a:rPr lang="en-US" sz="2400" b="1" i="0" u="none" strike="noStrike" baseline="0" dirty="0">
                <a:latin typeface="Calibri-Bold"/>
              </a:rPr>
              <a:t>After puberty, female have lower BP than male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latin typeface="Arial-BoldMT"/>
              </a:rPr>
              <a:t>– </a:t>
            </a:r>
            <a:r>
              <a:rPr lang="en-US" sz="2400" b="1" i="0" u="none" strike="noStrike" baseline="0" dirty="0">
                <a:latin typeface="Calibri-Bold"/>
              </a:rPr>
              <a:t>After menopause, women have higher BP than pre-menopause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Medications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Disease process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•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Obesity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3583D-4195-DFC3-3C73-EACE92CF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What are the Vital signs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0C69B60-01C4-B538-DE8C-E0ABB48E5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8291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9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CB487-880E-D899-E0CC-233A6DB6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0" i="0" u="none" strike="noStrike" baseline="0" dirty="0">
                <a:latin typeface="Calibri" panose="020F0502020204030204" pitchFamily="34" charset="0"/>
              </a:rPr>
              <a:t>Measurement of BP</a:t>
            </a:r>
            <a:endParaRPr lang="en-US" sz="5400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E54FA4-63FB-E04F-7A6D-376B4828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1.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Direct way (Invasive):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In patient setting only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Catheter is threaded into an artery under sterile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conditions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Attached to tubing that is connected to monitoring system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rialMT"/>
              </a:rPr>
              <a:t>–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Displayed as waveform on monitoring screen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0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B8083-A7B6-9019-A682-52333231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anchor="b">
            <a:normAutofit/>
          </a:bodyPr>
          <a:lstStyle/>
          <a:p>
            <a:r>
              <a:rPr lang="en-US" sz="4000" b="0" i="0" u="none" strike="noStrike" baseline="0">
                <a:latin typeface="Calibri" panose="020F0502020204030204" pitchFamily="34" charset="0"/>
              </a:rPr>
              <a:t>Measurement of BP</a:t>
            </a:r>
            <a:endParaRPr lang="en-US" sz="4000"/>
          </a:p>
        </p:txBody>
      </p:sp>
      <p:pic>
        <p:nvPicPr>
          <p:cNvPr id="5" name="Picture 4" descr="A doctor checking a patient's blood pressure&#10;&#10;Description automatically generated with low confidence">
            <a:extLst>
              <a:ext uri="{FF2B5EF4-FFF2-40B4-BE49-F238E27FC236}">
                <a16:creationId xmlns:a16="http://schemas.microsoft.com/office/drawing/2014/main" xmlns="" id="{9C5AA041-58E4-4250-65EC-3CE4F9504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25800" b="2"/>
          <a:stretch/>
        </p:blipFill>
        <p:spPr>
          <a:xfrm>
            <a:off x="914401" y="847827"/>
            <a:ext cx="4929098" cy="52899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7C47DE-311E-4D53-A07C-7E1E35E7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28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baseline="0">
                <a:latin typeface="Calibri" panose="020F0502020204030204" pitchFamily="34" charset="0"/>
              </a:rPr>
              <a:t>2. Indirect way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ArialMT"/>
              </a:rPr>
              <a:t>– </a:t>
            </a:r>
            <a:r>
              <a:rPr lang="en-US" sz="2000" b="0" i="0" u="none" strike="noStrike" baseline="0">
                <a:latin typeface="Calibri" panose="020F0502020204030204" pitchFamily="34" charset="0"/>
              </a:rPr>
              <a:t>Most common, accurate estimate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ArialMT"/>
              </a:rPr>
              <a:t>• </a:t>
            </a:r>
            <a:r>
              <a:rPr lang="en-US" sz="2000" b="0" i="0" u="none" strike="noStrike" baseline="0">
                <a:latin typeface="Calibri" panose="020F0502020204030204" pitchFamily="34" charset="0"/>
              </a:rPr>
              <a:t>Equipment: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Calibri" panose="020F0502020204030204" pitchFamily="34" charset="0"/>
              </a:rPr>
              <a:t>Sphygmomanometer and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Calibri" panose="020F0502020204030204" pitchFamily="34" charset="0"/>
              </a:rPr>
              <a:t>stethoscope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ArialMT"/>
              </a:rPr>
              <a:t>• </a:t>
            </a:r>
            <a:r>
              <a:rPr lang="en-US" sz="2000" b="0" i="0" u="none" strike="noStrike" baseline="0">
                <a:latin typeface="Calibri" panose="020F0502020204030204" pitchFamily="34" charset="0"/>
              </a:rPr>
              <a:t>Sites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ArialMT"/>
              </a:rPr>
              <a:t>– </a:t>
            </a:r>
            <a:r>
              <a:rPr lang="en-US" sz="2000" b="0" i="0" u="none" strike="noStrike" baseline="0">
                <a:latin typeface="Calibri" panose="020F0502020204030204" pitchFamily="34" charset="0"/>
              </a:rPr>
              <a:t>Upper arm (brachial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Calibri" panose="020F0502020204030204" pitchFamily="34" charset="0"/>
              </a:rPr>
              <a:t>artery)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ArialMT"/>
              </a:rPr>
              <a:t>– </a:t>
            </a:r>
            <a:r>
              <a:rPr lang="en-US" sz="2000" b="0" i="0" u="none" strike="noStrike" baseline="0">
                <a:latin typeface="Calibri" panose="020F0502020204030204" pitchFamily="34" charset="0"/>
              </a:rPr>
              <a:t>Thigh (popliteal artery)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92104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1C5F0-B18B-5E14-ADA6-F99BC334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0" i="0" u="none" strike="noStrike" baseline="0">
                <a:latin typeface="Calibri" panose="020F0502020204030204" pitchFamily="34" charset="0"/>
              </a:rPr>
              <a:t>Common Errors in Taking BP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4D6B8-33D8-234A-DC4E-0DF15945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Nurse may be influenced by patient's previous blood pressure reading or diagnosis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Cuff too narrow or too wide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Arm unsupported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Insufficient rest before taking BP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Repeating assessment too quickly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Assessing after a meal or while patient is smoking or has pain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Wrapping cuff too loosely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Deflating cuff too quickly or too slowly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Not using same arm</a:t>
            </a:r>
          </a:p>
          <a:p>
            <a:pPr marL="0" indent="0">
              <a:buNone/>
            </a:pPr>
            <a:r>
              <a:rPr lang="en-US" sz="1600" b="0" i="0" u="none" strike="noStrike" baseline="0" dirty="0">
                <a:latin typeface="ArialMT"/>
              </a:rPr>
              <a:t>•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Arms above level the heart</a:t>
            </a:r>
            <a:endParaRPr lang="en-US" sz="1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45A9F99-D9B1-4094-A2E2-B90AC1DB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FAF607-473A-4A43-A23D-BBFF5C411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633F3-E412-686E-CB49-1F874B08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0" i="0" u="none" strike="noStrike" baseline="0">
                <a:solidFill>
                  <a:schemeClr val="tx2"/>
                </a:solidFill>
                <a:latin typeface="Calibri" panose="020F0502020204030204" pitchFamily="34" charset="0"/>
              </a:rPr>
              <a:t>When to Assess Vital Signs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7" name="Graphic 6" descr="Hospital">
            <a:extLst>
              <a:ext uri="{FF2B5EF4-FFF2-40B4-BE49-F238E27FC236}">
                <a16:creationId xmlns:a16="http://schemas.microsoft.com/office/drawing/2014/main" xmlns="" id="{2DA5DE57-BD8B-90E0-FE1A-5343CC36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1AA0A-D884-42E5-B870-52C8D3A4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0" y="2359445"/>
            <a:ext cx="7554351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On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alibri-Bold"/>
              </a:rPr>
              <a:t>admission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chemeClr val="tx2"/>
                </a:solidFill>
                <a:latin typeface="Arial-BoldMT"/>
              </a:rPr>
              <a:t>•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alibri-Bold"/>
              </a:rPr>
              <a:t>Change in client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Arial-BoldMT"/>
              </a:rPr>
              <a:t>’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alibri-Bold"/>
              </a:rPr>
              <a:t>s health status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Client reports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alibri-Bold"/>
              </a:rPr>
              <a:t>symptoms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such as chest pain,</a:t>
            </a:r>
            <a:r>
              <a:rPr lang="ar-IQ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feeling hot, or faint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chemeClr val="tx2"/>
                </a:solidFill>
                <a:latin typeface="Arial-BoldMT"/>
              </a:rPr>
              <a:t>• </a:t>
            </a:r>
            <a:r>
              <a:rPr lang="en-US" sz="1800" b="1" i="0" u="none" strike="noStrike" baseline="0" dirty="0">
                <a:solidFill>
                  <a:schemeClr val="tx2"/>
                </a:solidFill>
                <a:latin typeface="Calibri-Bold"/>
              </a:rPr>
              <a:t>Pre and post surgery/invasive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procedure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ArialMT"/>
              </a:rPr>
              <a:t>•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Pre and post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doctor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intervention that could</a:t>
            </a:r>
            <a:r>
              <a:rPr lang="ar-IQ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affect vital signs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5F6476F-D303-44D3-B30F-1BA348F0F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972EB4B-0539-4430-9340-8117B9D7C3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CA5348F-9FF6-485F-898D-1BED7EC72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3B89F41-1D91-447A-88C5-8A917809F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00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FB603-D571-5E3C-211D-52E85AB8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0" i="0" u="none" strike="noStrike" baseline="0">
                <a:latin typeface="Calibri" panose="020F0502020204030204" pitchFamily="34" charset="0"/>
              </a:rPr>
              <a:t>Pulse</a:t>
            </a:r>
            <a:endParaRPr lang="en-US" sz="5400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E6F9D07-0EF7-6837-1321-F0D2DC80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>
                <a:latin typeface="ArialMT"/>
              </a:rPr>
              <a:t>• </a:t>
            </a:r>
            <a:r>
              <a:rPr lang="en-US" sz="2200" b="0" i="0" u="none" strike="noStrike" baseline="0">
                <a:latin typeface="Calibri" panose="020F0502020204030204" pitchFamily="34" charset="0"/>
              </a:rPr>
              <a:t>Is a wave of blood created by contraction of the left ventricle of the heart.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ArialMT"/>
              </a:rPr>
              <a:t>• </a:t>
            </a:r>
            <a:r>
              <a:rPr lang="en-US" sz="2200" b="0" i="0" u="none" strike="noStrike" baseline="0">
                <a:latin typeface="Calibri" panose="020F0502020204030204" pitchFamily="34" charset="0"/>
              </a:rPr>
              <a:t>Pulse represents the stroke volume output and the amount of blood that enters arteries with each ventricular contraction</a:t>
            </a: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CDE5CD-1A27-AD9E-75DA-F71DDB991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r="1837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380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C3665-8622-9F41-BB14-815C6901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Pulse Sites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8E23CC0B-696F-CDF7-9A4E-B5788B12B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8" y="1012874"/>
            <a:ext cx="7632202" cy="53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0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ED077-4995-1B4E-8CBE-E89811FC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6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Pulse Sites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">
            <a:extLst>
              <a:ext uri="{FF2B5EF4-FFF2-40B4-BE49-F238E27FC236}">
                <a16:creationId xmlns:a16="http://schemas.microsoft.com/office/drawing/2014/main" xmlns="" id="{C107DFD7-93E0-9162-3452-ADFE80DDEC2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1323046"/>
            <a:ext cx="7550130" cy="49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xmlns="" id="{E0782AE0-6D94-671C-4880-FC57AD68B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8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xmlns="" id="{8A7B8B8E-869D-E8A3-B84A-EB577A834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43" y="643466"/>
            <a:ext cx="571391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3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775</Words>
  <Application>Microsoft Office PowerPoint</Application>
  <PresentationFormat>مخصص</PresentationFormat>
  <Paragraphs>154</Paragraphs>
  <Slides>32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Vital Signs</vt:lpstr>
      <vt:lpstr>Vital signs</vt:lpstr>
      <vt:lpstr>What are the Vital signs</vt:lpstr>
      <vt:lpstr>When to Assess Vital Signs</vt:lpstr>
      <vt:lpstr>Pulse</vt:lpstr>
      <vt:lpstr> Pulse Sites</vt:lpstr>
      <vt:lpstr> Pulse Sites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Factors Affecting Pulse</vt:lpstr>
      <vt:lpstr>Factors Affecting Pulse</vt:lpstr>
      <vt:lpstr>Variances in Pulse Rate</vt:lpstr>
      <vt:lpstr>Respiration</vt:lpstr>
      <vt:lpstr>Respiration</vt:lpstr>
      <vt:lpstr>Respiration</vt:lpstr>
      <vt:lpstr>Respiration</vt:lpstr>
      <vt:lpstr>Mechanics of Ventilation</vt:lpstr>
      <vt:lpstr>Variations in Assessment of Breath Sounds</vt:lpstr>
      <vt:lpstr>Blood Pressure</vt:lpstr>
      <vt:lpstr>Blood pressure </vt:lpstr>
      <vt:lpstr>Blood pressure </vt:lpstr>
      <vt:lpstr>Factors Affecting Blood Pressure</vt:lpstr>
      <vt:lpstr>Factors Affecting Blood Pressure</vt:lpstr>
      <vt:lpstr>Measurement of BP</vt:lpstr>
      <vt:lpstr>Measurement of BP</vt:lpstr>
      <vt:lpstr>Common Errors in Taking BP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Signs</dc:title>
  <dc:creator>saif sami</dc:creator>
  <cp:lastModifiedBy>Max</cp:lastModifiedBy>
  <cp:revision>11</cp:revision>
  <dcterms:created xsi:type="dcterms:W3CDTF">2023-03-26T17:55:45Z</dcterms:created>
  <dcterms:modified xsi:type="dcterms:W3CDTF">2024-04-22T19:31:01Z</dcterms:modified>
</cp:coreProperties>
</file>